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58" r:id="rId3"/>
    <p:sldId id="261" r:id="rId4"/>
    <p:sldId id="279" r:id="rId5"/>
    <p:sldId id="265" r:id="rId6"/>
    <p:sldId id="266" r:id="rId7"/>
    <p:sldId id="268" r:id="rId8"/>
    <p:sldId id="267" r:id="rId9"/>
    <p:sldId id="278" r:id="rId10"/>
    <p:sldId id="277" r:id="rId11"/>
    <p:sldId id="263" r:id="rId12"/>
    <p:sldId id="269" r:id="rId13"/>
    <p:sldId id="275" r:id="rId14"/>
    <p:sldId id="272" r:id="rId15"/>
    <p:sldId id="273" r:id="rId16"/>
    <p:sldId id="274" r:id="rId17"/>
    <p:sldId id="262" r:id="rId18"/>
    <p:sldId id="280" r:id="rId1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7B7"/>
    <a:srgbClr val="DC281E"/>
    <a:srgbClr val="AFB9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7" autoAdjust="0"/>
    <p:restoredTop sz="86395" autoAdjust="0"/>
  </p:normalViewPr>
  <p:slideViewPr>
    <p:cSldViewPr snapToGrid="0">
      <p:cViewPr varScale="1">
        <p:scale>
          <a:sx n="94" d="100"/>
          <a:sy n="94" d="100"/>
        </p:scale>
        <p:origin x="108" y="204"/>
      </p:cViewPr>
      <p:guideLst/>
    </p:cSldViewPr>
  </p:slideViewPr>
  <p:outlineViewPr>
    <p:cViewPr>
      <p:scale>
        <a:sx n="33" d="100"/>
        <a:sy n="33" d="100"/>
      </p:scale>
      <p:origin x="0" y="-48"/>
    </p:cViewPr>
  </p:outlineViewPr>
  <p:notesTextViewPr>
    <p:cViewPr>
      <p:scale>
        <a:sx n="1" d="1"/>
        <a:sy n="1" d="1"/>
      </p:scale>
      <p:origin x="0" y="0"/>
    </p:cViewPr>
  </p:notesTextViewPr>
  <p:notesViewPr>
    <p:cSldViewPr snapToGrid="0">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B2F1EF-EBE5-4A0B-9F9D-595C269102F3}" type="datetimeFigureOut">
              <a:rPr lang="sv-SE" smtClean="0"/>
              <a:t>2016-09-26</a:t>
            </a:fld>
            <a:endParaRPr lang="sv-SE"/>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7F1E7E9-6CA0-4155-B599-A45F30CBA0B2}" type="slidenum">
              <a:rPr lang="sv-SE" smtClean="0"/>
              <a:t>‹#›</a:t>
            </a:fld>
            <a:endParaRPr lang="sv-SE"/>
          </a:p>
        </p:txBody>
      </p:sp>
    </p:spTree>
    <p:extLst>
      <p:ext uri="{BB962C8B-B14F-4D97-AF65-F5344CB8AC3E}">
        <p14:creationId xmlns:p14="http://schemas.microsoft.com/office/powerpoint/2010/main" val="40074317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F5ED08-39C0-424A-A0A3-D5981307DFE8}" type="datetimeFigureOut">
              <a:rPr lang="sv-SE" smtClean="0"/>
              <a:t>2016-09-26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4782D1-0C9A-45B0-B1BE-98E7FDE4EE2B}" type="slidenum">
              <a:rPr lang="sv-SE" smtClean="0"/>
              <a:t>‹#›</a:t>
            </a:fld>
            <a:endParaRPr lang="sv-SE"/>
          </a:p>
        </p:txBody>
      </p:sp>
    </p:spTree>
    <p:extLst>
      <p:ext uri="{BB962C8B-B14F-4D97-AF65-F5344CB8AC3E}">
        <p14:creationId xmlns:p14="http://schemas.microsoft.com/office/powerpoint/2010/main" val="1970329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Välkomna</a:t>
            </a:r>
            <a:r>
              <a:rPr lang="sv-SE" baseline="0" dirty="0" smtClean="0"/>
              <a:t> till denna presentation av projektet Idrott för alla. Jag heter Lena Lindahl och är projektledare.</a:t>
            </a:r>
            <a:endParaRPr lang="sv-SE" dirty="0"/>
          </a:p>
        </p:txBody>
      </p:sp>
      <p:sp>
        <p:nvSpPr>
          <p:cNvPr id="4" name="Platshållare för bildnummer 3"/>
          <p:cNvSpPr>
            <a:spLocks noGrp="1"/>
          </p:cNvSpPr>
          <p:nvPr>
            <p:ph type="sldNum" sz="quarter" idx="10"/>
          </p:nvPr>
        </p:nvSpPr>
        <p:spPr/>
        <p:txBody>
          <a:bodyPr/>
          <a:lstStyle/>
          <a:p>
            <a:fld id="{814782D1-0C9A-45B0-B1BE-98E7FDE4EE2B}" type="slidenum">
              <a:rPr lang="sv-SE" smtClean="0"/>
              <a:t>1</a:t>
            </a:fld>
            <a:endParaRPr lang="sv-SE"/>
          </a:p>
        </p:txBody>
      </p:sp>
    </p:spTree>
    <p:extLst>
      <p:ext uri="{BB962C8B-B14F-4D97-AF65-F5344CB8AC3E}">
        <p14:creationId xmlns:p14="http://schemas.microsoft.com/office/powerpoint/2010/main" val="434721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Idrotten</a:t>
            </a:r>
            <a:r>
              <a:rPr lang="sv-SE" baseline="0" dirty="0" smtClean="0"/>
              <a:t> är en självklar del i ett demokratiskt samhälle. Medverkan i idrott och föreningsliv gagnar barns och ungdomars utveckling på flera sätt.</a:t>
            </a:r>
            <a:r>
              <a:rPr lang="sv-SE" baseline="0" dirty="0" smtClean="0"/>
              <a:t> Men många barn och ungdomar känner sig inte välkomna i föreningslivet. Särskilt gäller detta barn och ungdomar med fysiska funktionsnedsättningar, neuropsykiatriska funktionsnedsättningar eller barn med speciella behov.</a:t>
            </a:r>
            <a:endParaRPr lang="sv-SE" dirty="0"/>
          </a:p>
        </p:txBody>
      </p:sp>
      <p:sp>
        <p:nvSpPr>
          <p:cNvPr id="4" name="Platshållare för bildnummer 3"/>
          <p:cNvSpPr>
            <a:spLocks noGrp="1"/>
          </p:cNvSpPr>
          <p:nvPr>
            <p:ph type="sldNum" sz="quarter" idx="10"/>
          </p:nvPr>
        </p:nvSpPr>
        <p:spPr/>
        <p:txBody>
          <a:bodyPr/>
          <a:lstStyle/>
          <a:p>
            <a:fld id="{814782D1-0C9A-45B0-B1BE-98E7FDE4EE2B}" type="slidenum">
              <a:rPr lang="sv-SE" smtClean="0"/>
              <a:t>2</a:t>
            </a:fld>
            <a:endParaRPr lang="sv-SE"/>
          </a:p>
        </p:txBody>
      </p:sp>
    </p:spTree>
    <p:extLst>
      <p:ext uri="{BB962C8B-B14F-4D97-AF65-F5344CB8AC3E}">
        <p14:creationId xmlns:p14="http://schemas.microsoft.com/office/powerpoint/2010/main" val="2212160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Vad tycker ungdomar med NPF om idrott? I</a:t>
            </a:r>
            <a:r>
              <a:rPr lang="sv-SE" baseline="0" dirty="0" smtClean="0"/>
              <a:t> skriften  Dolda utmaningar dokumenteras erfarenheter från ungdomar med NPF, tränare, föräldrar och forskare.</a:t>
            </a:r>
          </a:p>
          <a:p>
            <a:r>
              <a:rPr lang="sv-SE" baseline="0" dirty="0" smtClean="0"/>
              <a:t>Skriften hoppas ge idéer om hur ledare, tränare och föreningsansvariga kan möta barn med osynliga funktionsnedsättningar.</a:t>
            </a:r>
            <a:endParaRPr lang="sv-SE" dirty="0"/>
          </a:p>
        </p:txBody>
      </p:sp>
      <p:sp>
        <p:nvSpPr>
          <p:cNvPr id="4" name="Platshållare för bildnummer 3"/>
          <p:cNvSpPr>
            <a:spLocks noGrp="1"/>
          </p:cNvSpPr>
          <p:nvPr>
            <p:ph type="sldNum" sz="quarter" idx="10"/>
          </p:nvPr>
        </p:nvSpPr>
        <p:spPr/>
        <p:txBody>
          <a:bodyPr/>
          <a:lstStyle/>
          <a:p>
            <a:fld id="{814782D1-0C9A-45B0-B1BE-98E7FDE4EE2B}" type="slidenum">
              <a:rPr lang="sv-SE" smtClean="0"/>
              <a:t>3</a:t>
            </a:fld>
            <a:endParaRPr lang="sv-SE"/>
          </a:p>
        </p:txBody>
      </p:sp>
    </p:spTree>
    <p:extLst>
      <p:ext uri="{BB962C8B-B14F-4D97-AF65-F5344CB8AC3E}">
        <p14:creationId xmlns:p14="http://schemas.microsoft.com/office/powerpoint/2010/main" val="910250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Projektet</a:t>
            </a:r>
            <a:r>
              <a:rPr lang="sv-SE" baseline="0" dirty="0" smtClean="0"/>
              <a:t> drivs av Riksförbundet Attention som är en intresseorganisation för personer med neuropsykiatriska funktionsnedsättningar (NPF), såsom ADHD, </a:t>
            </a:r>
            <a:r>
              <a:rPr lang="sv-SE" baseline="0" dirty="0" err="1" smtClean="0"/>
              <a:t>Aspergers</a:t>
            </a:r>
            <a:r>
              <a:rPr lang="sv-SE" baseline="0" dirty="0" smtClean="0"/>
              <a:t> syndrom, Autism, språkstörning och </a:t>
            </a:r>
            <a:r>
              <a:rPr lang="sv-SE" baseline="0" dirty="0" err="1" smtClean="0"/>
              <a:t>Tourettes</a:t>
            </a:r>
            <a:r>
              <a:rPr lang="sv-SE" baseline="0" dirty="0" smtClean="0"/>
              <a:t> syndrom.</a:t>
            </a:r>
          </a:p>
          <a:p>
            <a:r>
              <a:rPr lang="sv-SE" baseline="0" dirty="0" smtClean="0"/>
              <a:t>Projektet finansieras av medel från Allmänna Arvsfonden och är ett 3-årigt projekt. Målgruppen är barn och ungdomar i åldern 10-16 år och ledare/tränare inom idrottsrörelsen samt två fokuskommuner, Huddinge och Botkyrka. I referensgruppen finns också Stockholmsidrotten, Svenska innebandyförbundet, forskare och representanter från Attention utbildning.</a:t>
            </a:r>
            <a:endParaRPr lang="sv-SE" dirty="0"/>
          </a:p>
        </p:txBody>
      </p:sp>
      <p:sp>
        <p:nvSpPr>
          <p:cNvPr id="4" name="Platshållare för bildnummer 3"/>
          <p:cNvSpPr>
            <a:spLocks noGrp="1"/>
          </p:cNvSpPr>
          <p:nvPr>
            <p:ph type="sldNum" sz="quarter" idx="10"/>
          </p:nvPr>
        </p:nvSpPr>
        <p:spPr/>
        <p:txBody>
          <a:bodyPr/>
          <a:lstStyle/>
          <a:p>
            <a:fld id="{814782D1-0C9A-45B0-B1BE-98E7FDE4EE2B}" type="slidenum">
              <a:rPr lang="sv-SE" smtClean="0"/>
              <a:t>5</a:t>
            </a:fld>
            <a:endParaRPr lang="sv-SE"/>
          </a:p>
        </p:txBody>
      </p:sp>
    </p:spTree>
    <p:extLst>
      <p:ext uri="{BB962C8B-B14F-4D97-AF65-F5344CB8AC3E}">
        <p14:creationId xmlns:p14="http://schemas.microsoft.com/office/powerpoint/2010/main" val="2838339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Projektet startade under</a:t>
            </a:r>
            <a:r>
              <a:rPr lang="sv-SE" baseline="0" dirty="0" smtClean="0"/>
              <a:t> våren 2016 och då började man med att kartlägga Goda Exempel. Projektledare anställdes i mitten på september 2016 och då anställdes även de kommunala projektledarna. Under hösten kommer arbetet med att identifiera behov att påbörjas, metoderna kommer vara att samla barn och unga i fokusgrupper för att diskutera förutsättningar för att idrotta. Vi kommer skapa 2 grupper, både de som är aktiva och de som inte är aktiva. Vi kommer också ha en fokusgrupp med ledare. Träffarna med fokusgrupperna kommer följas upp med enkäter till </a:t>
            </a:r>
            <a:r>
              <a:rPr lang="sv-SE" baseline="0" dirty="0" err="1" smtClean="0"/>
              <a:t>Attentions</a:t>
            </a:r>
            <a:r>
              <a:rPr lang="sv-SE" baseline="0" dirty="0" smtClean="0"/>
              <a:t> medlemmar, det blir en enkät till målgruppen och en enkät till föräldrarna. Vi kommer genomföra informationsträffar i de båda kommunerna.</a:t>
            </a:r>
          </a:p>
          <a:p>
            <a:r>
              <a:rPr lang="sv-SE" baseline="0" dirty="0" smtClean="0"/>
              <a:t>Den kartläggning av goda exempel som genomfördes i våras kommer mynna ut i 5-6 reportage som kommer spridas i olika medier och genom en skrift.</a:t>
            </a:r>
          </a:p>
          <a:p>
            <a:r>
              <a:rPr lang="sv-SE" baseline="0" dirty="0" smtClean="0"/>
              <a:t>När behovsanalysen är gjord kommer vi under början av 2017 producera en film om hur idrotten kan bli bättre för att ta emot målgruppen.</a:t>
            </a:r>
            <a:endParaRPr lang="sv-SE" dirty="0"/>
          </a:p>
        </p:txBody>
      </p:sp>
      <p:sp>
        <p:nvSpPr>
          <p:cNvPr id="4" name="Platshållare för bildnummer 3"/>
          <p:cNvSpPr>
            <a:spLocks noGrp="1"/>
          </p:cNvSpPr>
          <p:nvPr>
            <p:ph type="sldNum" sz="quarter" idx="10"/>
          </p:nvPr>
        </p:nvSpPr>
        <p:spPr/>
        <p:txBody>
          <a:bodyPr/>
          <a:lstStyle/>
          <a:p>
            <a:fld id="{814782D1-0C9A-45B0-B1BE-98E7FDE4EE2B}" type="slidenum">
              <a:rPr lang="sv-SE" smtClean="0"/>
              <a:t>14</a:t>
            </a:fld>
            <a:endParaRPr lang="sv-SE"/>
          </a:p>
        </p:txBody>
      </p:sp>
    </p:spTree>
    <p:extLst>
      <p:ext uri="{BB962C8B-B14F-4D97-AF65-F5344CB8AC3E}">
        <p14:creationId xmlns:p14="http://schemas.microsoft.com/office/powerpoint/2010/main" val="3908381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Nästa steg blir</a:t>
            </a:r>
            <a:r>
              <a:rPr lang="sv-SE" baseline="0" dirty="0" smtClean="0"/>
              <a:t> att under år 2, testa olika samverkansmodeller inom kommunen för att tillfredsställa målgruppens behov av en idrott för alla. Vi kommer också testa en utbildningsmodell av ledare och tränare samt fortsätta sprida goda exempel inom olika idrotter. En idrottsportal på </a:t>
            </a:r>
            <a:r>
              <a:rPr lang="sv-SE" baseline="0" dirty="0" err="1" smtClean="0"/>
              <a:t>Attentions</a:t>
            </a:r>
            <a:r>
              <a:rPr lang="sv-SE" baseline="0" dirty="0" smtClean="0"/>
              <a:t> hemsida kommer skapas.</a:t>
            </a:r>
            <a:endParaRPr lang="sv-SE" dirty="0"/>
          </a:p>
        </p:txBody>
      </p:sp>
      <p:sp>
        <p:nvSpPr>
          <p:cNvPr id="4" name="Platshållare för bildnummer 3"/>
          <p:cNvSpPr>
            <a:spLocks noGrp="1"/>
          </p:cNvSpPr>
          <p:nvPr>
            <p:ph type="sldNum" sz="quarter" idx="10"/>
          </p:nvPr>
        </p:nvSpPr>
        <p:spPr/>
        <p:txBody>
          <a:bodyPr/>
          <a:lstStyle/>
          <a:p>
            <a:fld id="{814782D1-0C9A-45B0-B1BE-98E7FDE4EE2B}" type="slidenum">
              <a:rPr lang="sv-SE" smtClean="0"/>
              <a:t>15</a:t>
            </a:fld>
            <a:endParaRPr lang="sv-SE"/>
          </a:p>
        </p:txBody>
      </p:sp>
    </p:spTree>
    <p:extLst>
      <p:ext uri="{BB962C8B-B14F-4D97-AF65-F5344CB8AC3E}">
        <p14:creationId xmlns:p14="http://schemas.microsoft.com/office/powerpoint/2010/main" val="2288354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Sista steget, år 3, handlar om att sprida</a:t>
            </a:r>
            <a:r>
              <a:rPr lang="sv-SE" baseline="0" dirty="0" smtClean="0"/>
              <a:t> en modell till övriga kommuner. Nå ut med projektets kunskap och erfarenheter samt säkerställa att det blir ett etablerat arbetssätt i flera kommuner.</a:t>
            </a:r>
          </a:p>
          <a:p>
            <a:endParaRPr lang="sv-SE" dirty="0"/>
          </a:p>
        </p:txBody>
      </p:sp>
      <p:sp>
        <p:nvSpPr>
          <p:cNvPr id="4" name="Platshållare för bildnummer 3"/>
          <p:cNvSpPr>
            <a:spLocks noGrp="1"/>
          </p:cNvSpPr>
          <p:nvPr>
            <p:ph type="sldNum" sz="quarter" idx="10"/>
          </p:nvPr>
        </p:nvSpPr>
        <p:spPr/>
        <p:txBody>
          <a:bodyPr/>
          <a:lstStyle/>
          <a:p>
            <a:fld id="{814782D1-0C9A-45B0-B1BE-98E7FDE4EE2B}" type="slidenum">
              <a:rPr lang="sv-SE" smtClean="0"/>
              <a:t>16</a:t>
            </a:fld>
            <a:endParaRPr lang="sv-SE"/>
          </a:p>
        </p:txBody>
      </p:sp>
    </p:spTree>
    <p:extLst>
      <p:ext uri="{BB962C8B-B14F-4D97-AF65-F5344CB8AC3E}">
        <p14:creationId xmlns:p14="http://schemas.microsoft.com/office/powerpoint/2010/main" val="2137078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Vi kommer att kommunicera projektet på</a:t>
            </a:r>
            <a:r>
              <a:rPr lang="sv-SE" baseline="0" dirty="0" smtClean="0"/>
              <a:t> Riksförbundet </a:t>
            </a:r>
            <a:r>
              <a:rPr lang="sv-SE" baseline="0" dirty="0" err="1" smtClean="0"/>
              <a:t>Attentions</a:t>
            </a:r>
            <a:r>
              <a:rPr lang="sv-SE" baseline="0" dirty="0" smtClean="0"/>
              <a:t> hemsida samt Facebook </a:t>
            </a:r>
            <a:endParaRPr lang="sv-SE" dirty="0"/>
          </a:p>
        </p:txBody>
      </p:sp>
      <p:sp>
        <p:nvSpPr>
          <p:cNvPr id="4" name="Platshållare för bildnummer 3"/>
          <p:cNvSpPr>
            <a:spLocks noGrp="1"/>
          </p:cNvSpPr>
          <p:nvPr>
            <p:ph type="sldNum" sz="quarter" idx="10"/>
          </p:nvPr>
        </p:nvSpPr>
        <p:spPr/>
        <p:txBody>
          <a:bodyPr/>
          <a:lstStyle/>
          <a:p>
            <a:fld id="{814782D1-0C9A-45B0-B1BE-98E7FDE4EE2B}" type="slidenum">
              <a:rPr lang="sv-SE" smtClean="0"/>
              <a:t>17</a:t>
            </a:fld>
            <a:endParaRPr lang="sv-SE"/>
          </a:p>
        </p:txBody>
      </p:sp>
    </p:spTree>
    <p:extLst>
      <p:ext uri="{BB962C8B-B14F-4D97-AF65-F5344CB8AC3E}">
        <p14:creationId xmlns:p14="http://schemas.microsoft.com/office/powerpoint/2010/main" val="29887098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a:xfrm>
            <a:off x="838200" y="6356354"/>
            <a:ext cx="2743200" cy="365125"/>
          </a:xfrm>
          <a:prstGeom prst="rect">
            <a:avLst/>
          </a:prstGeom>
        </p:spPr>
        <p:txBody>
          <a:bodyPr/>
          <a:lstStyle/>
          <a:p>
            <a:fld id="{C05E8CDD-17C7-4B72-82A6-70F9037121EB}" type="datetimeFigureOut">
              <a:rPr lang="sv-SE" smtClean="0"/>
              <a:t>2016-09-26</a:t>
            </a:fld>
            <a:endParaRPr lang="sv-SE"/>
          </a:p>
        </p:txBody>
      </p:sp>
      <p:sp>
        <p:nvSpPr>
          <p:cNvPr id="3" name="Platshållare för sidfot 2"/>
          <p:cNvSpPr>
            <a:spLocks noGrp="1"/>
          </p:cNvSpPr>
          <p:nvPr>
            <p:ph type="ftr" sz="quarter" idx="11"/>
          </p:nvPr>
        </p:nvSpPr>
        <p:spPr>
          <a:xfrm>
            <a:off x="4038600" y="6356354"/>
            <a:ext cx="4114800" cy="365125"/>
          </a:xfrm>
          <a:prstGeom prst="rect">
            <a:avLst/>
          </a:prstGeom>
        </p:spPr>
        <p:txBody>
          <a:bodyPr/>
          <a:lstStyle/>
          <a:p>
            <a:endParaRPr lang="sv-SE"/>
          </a:p>
        </p:txBody>
      </p:sp>
      <p:sp>
        <p:nvSpPr>
          <p:cNvPr id="4" name="Platshållare för bildnummer 3"/>
          <p:cNvSpPr>
            <a:spLocks noGrp="1"/>
          </p:cNvSpPr>
          <p:nvPr>
            <p:ph type="sldNum" sz="quarter" idx="12"/>
          </p:nvPr>
        </p:nvSpPr>
        <p:spPr>
          <a:xfrm>
            <a:off x="8610600" y="6356354"/>
            <a:ext cx="2743200" cy="365125"/>
          </a:xfrm>
          <a:prstGeom prst="rect">
            <a:avLst/>
          </a:prstGeom>
        </p:spPr>
        <p:txBody>
          <a:bodyPr/>
          <a:lstStyle/>
          <a:p>
            <a:fld id="{2A75BD4E-FE23-468B-AFD6-F5AEBBF20BFC}" type="slidenum">
              <a:rPr lang="sv-SE" smtClean="0"/>
              <a:t>‹#›</a:t>
            </a:fld>
            <a:endParaRPr lang="sv-SE"/>
          </a:p>
        </p:txBody>
      </p:sp>
      <p:sp>
        <p:nvSpPr>
          <p:cNvPr id="8" name="Rektangel 7"/>
          <p:cNvSpPr/>
          <p:nvPr userDrawn="1"/>
        </p:nvSpPr>
        <p:spPr>
          <a:xfrm>
            <a:off x="0" y="0"/>
            <a:ext cx="12232748"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232749" cy="6858000"/>
          </a:xfrm>
          <a:prstGeom prst="rect">
            <a:avLst/>
          </a:prstGeom>
        </p:spPr>
      </p:pic>
      <p:pic>
        <p:nvPicPr>
          <p:cNvPr id="9" name="Bildobjekt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15650" y="167951"/>
            <a:ext cx="9696602" cy="6858000"/>
          </a:xfrm>
          <a:prstGeom prst="rect">
            <a:avLst/>
          </a:prstGeom>
        </p:spPr>
      </p:pic>
      <p:pic>
        <p:nvPicPr>
          <p:cNvPr id="10" name="Bildobjekt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63916" y="5647707"/>
            <a:ext cx="668068" cy="666660"/>
          </a:xfrm>
          <a:prstGeom prst="rect">
            <a:avLst/>
          </a:prstGeom>
        </p:spPr>
      </p:pic>
      <p:pic>
        <p:nvPicPr>
          <p:cNvPr id="11" name="Bildobjekt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706610" y="683699"/>
            <a:ext cx="2078564" cy="1036234"/>
          </a:xfrm>
          <a:prstGeom prst="rect">
            <a:avLst/>
          </a:prstGeom>
        </p:spPr>
      </p:pic>
      <p:pic>
        <p:nvPicPr>
          <p:cNvPr id="12" name="Bildobjekt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109740" y="5802968"/>
            <a:ext cx="2121254" cy="410873"/>
          </a:xfrm>
          <a:prstGeom prst="rect">
            <a:avLst/>
          </a:prstGeom>
        </p:spPr>
      </p:pic>
    </p:spTree>
    <p:extLst>
      <p:ext uri="{BB962C8B-B14F-4D97-AF65-F5344CB8AC3E}">
        <p14:creationId xmlns:p14="http://schemas.microsoft.com/office/powerpoint/2010/main" val="5451095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m sida">
    <p:spTree>
      <p:nvGrpSpPr>
        <p:cNvPr id="1" name=""/>
        <p:cNvGrpSpPr/>
        <p:nvPr/>
      </p:nvGrpSpPr>
      <p:grpSpPr>
        <a:xfrm>
          <a:off x="0" y="0"/>
          <a:ext cx="0" cy="0"/>
          <a:chOff x="0" y="0"/>
          <a:chExt cx="0" cy="0"/>
        </a:xfrm>
      </p:grpSpPr>
      <p:sp>
        <p:nvSpPr>
          <p:cNvPr id="8" name="Rektangel 7"/>
          <p:cNvSpPr/>
          <p:nvPr userDrawn="1"/>
        </p:nvSpPr>
        <p:spPr>
          <a:xfrm>
            <a:off x="0" y="0"/>
            <a:ext cx="12192000" cy="58213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50610642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nehåll med bildtext">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5183188" y="1591418"/>
            <a:ext cx="6172200" cy="384582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839788" y="2582083"/>
            <a:ext cx="3932237" cy="284583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sv-SE" dirty="0" smtClean="0"/>
              <a:t>Klicka här för att ändra format på bakgrundstexten</a:t>
            </a:r>
          </a:p>
        </p:txBody>
      </p:sp>
      <p:sp>
        <p:nvSpPr>
          <p:cNvPr id="8" name="Rubrik 1"/>
          <p:cNvSpPr txBox="1">
            <a:spLocks/>
          </p:cNvSpPr>
          <p:nvPr userDrawn="1"/>
        </p:nvSpPr>
        <p:spPr>
          <a:xfrm>
            <a:off x="839787" y="1591418"/>
            <a:ext cx="3932237" cy="891943"/>
          </a:xfrm>
          <a:prstGeom prst="rect">
            <a:avLst/>
          </a:prstGeom>
        </p:spPr>
        <p:txBody>
          <a:bodyPr vert="horz" lIns="0" tIns="0" rIns="0" bIns="0" rtlCol="0" anchor="t" anchorCtr="0">
            <a:noAutofit/>
          </a:bodyPr>
          <a:lstStyle>
            <a:lvl1pPr algn="l" defTabSz="914377" rtl="0" eaLnBrk="1" latinLnBrk="0" hangingPunct="1">
              <a:lnSpc>
                <a:spcPct val="90000"/>
              </a:lnSpc>
              <a:spcBef>
                <a:spcPct val="0"/>
              </a:spcBef>
              <a:buNone/>
              <a:defRPr sz="3200" b="1" i="0" kern="1200" baseline="0">
                <a:solidFill>
                  <a:schemeClr val="tx1"/>
                </a:solidFill>
                <a:latin typeface="Calibri" panose="020F0502020204030204" pitchFamily="34" charset="0"/>
                <a:ea typeface="+mj-ea"/>
                <a:cs typeface="+mj-cs"/>
              </a:defRPr>
            </a:lvl1pPr>
          </a:lstStyle>
          <a:p>
            <a:r>
              <a:rPr lang="sv-SE" dirty="0" smtClean="0"/>
              <a:t>Klicka här för att ändra format</a:t>
            </a:r>
            <a:endParaRPr lang="sv-SE" dirty="0"/>
          </a:p>
        </p:txBody>
      </p:sp>
      <p:sp>
        <p:nvSpPr>
          <p:cNvPr id="11" name="Platshållare för rubrik 1"/>
          <p:cNvSpPr>
            <a:spLocks noGrp="1"/>
          </p:cNvSpPr>
          <p:nvPr>
            <p:ph type="title"/>
          </p:nvPr>
        </p:nvSpPr>
        <p:spPr>
          <a:xfrm>
            <a:off x="455825" y="244537"/>
            <a:ext cx="10396800" cy="623218"/>
          </a:xfrm>
          <a:prstGeom prst="rect">
            <a:avLst/>
          </a:prstGeom>
        </p:spPr>
        <p:txBody>
          <a:bodyPr vert="horz" lIns="0" tIns="0" rIns="0" bIns="0" rtlCol="0" anchor="t" anchorCtr="0">
            <a:noAutofit/>
          </a:bodyPr>
          <a:lstStyle/>
          <a:p>
            <a:r>
              <a:rPr lang="sv-SE" dirty="0" smtClean="0"/>
              <a:t>Klicka här för att ändra format</a:t>
            </a:r>
            <a:endParaRPr lang="sv-SE" dirty="0"/>
          </a:p>
        </p:txBody>
      </p:sp>
    </p:spTree>
    <p:extLst>
      <p:ext uri="{BB962C8B-B14F-4D97-AF65-F5344CB8AC3E}">
        <p14:creationId xmlns:p14="http://schemas.microsoft.com/office/powerpoint/2010/main" val="339871695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Innehåll med bildtext">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28472" y="1600474"/>
            <a:ext cx="6111557" cy="384582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11" name="Platshållare för rubrik 1"/>
          <p:cNvSpPr>
            <a:spLocks noGrp="1"/>
          </p:cNvSpPr>
          <p:nvPr>
            <p:ph type="title"/>
          </p:nvPr>
        </p:nvSpPr>
        <p:spPr>
          <a:xfrm>
            <a:off x="455825" y="244537"/>
            <a:ext cx="10396800" cy="623218"/>
          </a:xfrm>
          <a:prstGeom prst="rect">
            <a:avLst/>
          </a:prstGeom>
        </p:spPr>
        <p:txBody>
          <a:bodyPr vert="horz" lIns="0" tIns="0" rIns="0" bIns="0" rtlCol="0" anchor="t" anchorCtr="0">
            <a:noAutofit/>
          </a:bodyPr>
          <a:lstStyle/>
          <a:p>
            <a:r>
              <a:rPr lang="sv-SE" dirty="0" smtClean="0"/>
              <a:t>Klicka här för att ändra format</a:t>
            </a:r>
            <a:endParaRPr lang="sv-SE" dirty="0"/>
          </a:p>
        </p:txBody>
      </p:sp>
      <p:sp>
        <p:nvSpPr>
          <p:cNvPr id="7" name="Platshållare för text 3"/>
          <p:cNvSpPr>
            <a:spLocks noGrp="1"/>
          </p:cNvSpPr>
          <p:nvPr>
            <p:ph type="body" sz="half" idx="10" hasCustomPrompt="1"/>
          </p:nvPr>
        </p:nvSpPr>
        <p:spPr>
          <a:xfrm>
            <a:off x="7450305" y="1600475"/>
            <a:ext cx="3932237" cy="499928"/>
          </a:xfrm>
        </p:spPr>
        <p:txBody>
          <a:bodyPr>
            <a:normAutofit/>
          </a:bodyPr>
          <a:lstStyle>
            <a:lvl1pPr marL="0" indent="0">
              <a:buNone/>
              <a:defRPr sz="2400" b="1">
                <a:latin typeface="Calibri" panose="020F05020202040302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sv-SE" dirty="0" smtClean="0"/>
              <a:t>Klicka här för att ändra format</a:t>
            </a:r>
          </a:p>
        </p:txBody>
      </p:sp>
      <p:sp>
        <p:nvSpPr>
          <p:cNvPr id="9" name="Platshållare för innehåll 3"/>
          <p:cNvSpPr>
            <a:spLocks noGrp="1"/>
          </p:cNvSpPr>
          <p:nvPr>
            <p:ph sz="half" idx="11" hasCustomPrompt="1"/>
          </p:nvPr>
        </p:nvSpPr>
        <p:spPr>
          <a:xfrm>
            <a:off x="7450305" y="2100403"/>
            <a:ext cx="3932237" cy="3345899"/>
          </a:xfrm>
        </p:spPr>
        <p:txBody>
          <a:bodyPr/>
          <a:lstStyle/>
          <a:p>
            <a:pPr lvl="0"/>
            <a:r>
              <a:rPr lang="sv-SE" dirty="0" smtClean="0"/>
              <a:t>Klicka här för att ändra format på bakgrundstexten</a:t>
            </a:r>
          </a:p>
        </p:txBody>
      </p:sp>
    </p:spTree>
    <p:extLst>
      <p:ext uri="{BB962C8B-B14F-4D97-AF65-F5344CB8AC3E}">
        <p14:creationId xmlns:p14="http://schemas.microsoft.com/office/powerpoint/2010/main" val="399176928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3" name="Platshållare för bild 2"/>
          <p:cNvSpPr>
            <a:spLocks noGrp="1"/>
          </p:cNvSpPr>
          <p:nvPr>
            <p:ph type="pic" idx="1"/>
          </p:nvPr>
        </p:nvSpPr>
        <p:spPr>
          <a:xfrm>
            <a:off x="5219400" y="1600473"/>
            <a:ext cx="6172200" cy="3811281"/>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sv-SE"/>
          </a:p>
        </p:txBody>
      </p:sp>
      <p:sp>
        <p:nvSpPr>
          <p:cNvPr id="10" name="Platshållare för text 3"/>
          <p:cNvSpPr>
            <a:spLocks noGrp="1"/>
          </p:cNvSpPr>
          <p:nvPr>
            <p:ph type="body" sz="half" idx="2"/>
          </p:nvPr>
        </p:nvSpPr>
        <p:spPr>
          <a:xfrm>
            <a:off x="839788" y="2209046"/>
            <a:ext cx="3932237" cy="320270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sv-SE" dirty="0" smtClean="0"/>
              <a:t>Klicka här för att ändra format på bakgrundstexten</a:t>
            </a:r>
          </a:p>
        </p:txBody>
      </p:sp>
      <p:sp>
        <p:nvSpPr>
          <p:cNvPr id="15" name="Platshållare för rubrik 1"/>
          <p:cNvSpPr>
            <a:spLocks noGrp="1"/>
          </p:cNvSpPr>
          <p:nvPr>
            <p:ph type="title"/>
          </p:nvPr>
        </p:nvSpPr>
        <p:spPr>
          <a:xfrm>
            <a:off x="455825" y="244537"/>
            <a:ext cx="10396800" cy="623218"/>
          </a:xfrm>
          <a:prstGeom prst="rect">
            <a:avLst/>
          </a:prstGeom>
        </p:spPr>
        <p:txBody>
          <a:bodyPr vert="horz" lIns="0" tIns="0" rIns="0" bIns="0" rtlCol="0" anchor="t" anchorCtr="0">
            <a:noAutofit/>
          </a:bodyPr>
          <a:lstStyle/>
          <a:p>
            <a:r>
              <a:rPr lang="sv-SE" dirty="0" smtClean="0"/>
              <a:t>Klicka här för att ändra format</a:t>
            </a:r>
            <a:endParaRPr lang="sv-SE" dirty="0"/>
          </a:p>
        </p:txBody>
      </p:sp>
      <p:sp>
        <p:nvSpPr>
          <p:cNvPr id="17" name="Platshållare för text 3"/>
          <p:cNvSpPr>
            <a:spLocks noGrp="1"/>
          </p:cNvSpPr>
          <p:nvPr>
            <p:ph type="body" sz="half" idx="10" hasCustomPrompt="1"/>
          </p:nvPr>
        </p:nvSpPr>
        <p:spPr>
          <a:xfrm>
            <a:off x="839786" y="1600473"/>
            <a:ext cx="3932237" cy="499928"/>
          </a:xfrm>
        </p:spPr>
        <p:txBody>
          <a:bodyPr>
            <a:normAutofit/>
          </a:bodyPr>
          <a:lstStyle>
            <a:lvl1pPr marL="0" indent="0">
              <a:buNone/>
              <a:defRPr sz="2400" b="1">
                <a:latin typeface="Calibri" panose="020F05020202040302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sv-SE" dirty="0" smtClean="0"/>
              <a:t>Klicka här för att ändra format</a:t>
            </a:r>
          </a:p>
        </p:txBody>
      </p:sp>
    </p:spTree>
    <p:extLst>
      <p:ext uri="{BB962C8B-B14F-4D97-AF65-F5344CB8AC3E}">
        <p14:creationId xmlns:p14="http://schemas.microsoft.com/office/powerpoint/2010/main" val="170986385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3_Tom">
    <p:spTree>
      <p:nvGrpSpPr>
        <p:cNvPr id="1" name=""/>
        <p:cNvGrpSpPr/>
        <p:nvPr/>
      </p:nvGrpSpPr>
      <p:grpSpPr>
        <a:xfrm>
          <a:off x="0" y="0"/>
          <a:ext cx="0" cy="0"/>
          <a:chOff x="0" y="0"/>
          <a:chExt cx="0" cy="0"/>
        </a:xfrm>
      </p:grpSpPr>
      <p:sp>
        <p:nvSpPr>
          <p:cNvPr id="8" name="Rektangel 7"/>
          <p:cNvSpPr/>
          <p:nvPr userDrawn="1"/>
        </p:nvSpPr>
        <p:spPr>
          <a:xfrm>
            <a:off x="9331" y="0"/>
            <a:ext cx="1223274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Bildobjekt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8764" y="880000"/>
            <a:ext cx="10058400" cy="3046062"/>
          </a:xfrm>
          <a:prstGeom prst="rect">
            <a:avLst/>
          </a:prstGeom>
        </p:spPr>
      </p:pic>
      <p:pic>
        <p:nvPicPr>
          <p:cNvPr id="11" name="Bildobjekt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06610" y="683699"/>
            <a:ext cx="2078564" cy="1036234"/>
          </a:xfrm>
          <a:prstGeom prst="rect">
            <a:avLst/>
          </a:prstGeom>
        </p:spPr>
      </p:pic>
      <p:pic>
        <p:nvPicPr>
          <p:cNvPr id="6" name="Bildobjekt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97424" y="4952518"/>
            <a:ext cx="2210682" cy="1102100"/>
          </a:xfrm>
          <a:prstGeom prst="rect">
            <a:avLst/>
          </a:prstGeom>
        </p:spPr>
      </p:pic>
      <p:pic>
        <p:nvPicPr>
          <p:cNvPr id="13" name="Bildobjekt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745892" y="5168916"/>
            <a:ext cx="783981" cy="782136"/>
          </a:xfrm>
          <a:prstGeom prst="rect">
            <a:avLst/>
          </a:prstGeom>
        </p:spPr>
      </p:pic>
      <p:pic>
        <p:nvPicPr>
          <p:cNvPr id="14" name="Bildobjekt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482153" y="5278588"/>
            <a:ext cx="2626179" cy="506806"/>
          </a:xfrm>
          <a:prstGeom prst="rect">
            <a:avLst/>
          </a:prstGeom>
        </p:spPr>
      </p:pic>
    </p:spTree>
    <p:extLst>
      <p:ext uri="{BB962C8B-B14F-4D97-AF65-F5344CB8AC3E}">
        <p14:creationId xmlns:p14="http://schemas.microsoft.com/office/powerpoint/2010/main" val="30429473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590122"/>
            <a:ext cx="9144000" cy="1969235"/>
          </a:xfrm>
        </p:spPr>
        <p:txBody>
          <a:bodyPr anchor="b"/>
          <a:lstStyle>
            <a:lvl1pPr algn="ctr">
              <a:defRPr sz="6000"/>
            </a:lvl1pPr>
          </a:lstStyle>
          <a:p>
            <a:r>
              <a:rPr lang="sv-SE" smtClean="0"/>
              <a:t>Klicka här för att ändra format</a:t>
            </a:r>
            <a:endParaRPr lang="sv-SE"/>
          </a:p>
        </p:txBody>
      </p:sp>
      <p:sp>
        <p:nvSpPr>
          <p:cNvPr id="3" name="Underrubrik 2"/>
          <p:cNvSpPr>
            <a:spLocks noGrp="1"/>
          </p:cNvSpPr>
          <p:nvPr>
            <p:ph type="subTitle" idx="1"/>
          </p:nvPr>
        </p:nvSpPr>
        <p:spPr>
          <a:xfrm>
            <a:off x="1524000" y="366429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smtClean="0"/>
              <a:t>Klicka här för att ändra format på underrubrik i bakgrunden</a:t>
            </a:r>
            <a:endParaRPr lang="sv-SE"/>
          </a:p>
        </p:txBody>
      </p:sp>
      <p:sp>
        <p:nvSpPr>
          <p:cNvPr id="12" name="Platshållare för rubrik 1"/>
          <p:cNvSpPr txBox="1">
            <a:spLocks/>
          </p:cNvSpPr>
          <p:nvPr userDrawn="1"/>
        </p:nvSpPr>
        <p:spPr>
          <a:xfrm>
            <a:off x="455825" y="244537"/>
            <a:ext cx="10396800" cy="623218"/>
          </a:xfrm>
          <a:prstGeom prst="rect">
            <a:avLst/>
          </a:prstGeom>
        </p:spPr>
        <p:txBody>
          <a:bodyPr vert="horz" lIns="0" tIns="0" rIns="0" bIns="0" rtlCol="0" anchor="t" anchorCtr="0">
            <a:noAutofit/>
          </a:bodyPr>
          <a:lstStyle>
            <a:lvl1pPr algn="l" defTabSz="914377" rtl="0" eaLnBrk="1" latinLnBrk="0" hangingPunct="1">
              <a:lnSpc>
                <a:spcPct val="90000"/>
              </a:lnSpc>
              <a:spcBef>
                <a:spcPct val="0"/>
              </a:spcBef>
              <a:buNone/>
              <a:defRPr sz="5000" b="0" i="0" kern="1200" baseline="0">
                <a:solidFill>
                  <a:schemeClr val="tx1"/>
                </a:solidFill>
                <a:latin typeface="Calibri" panose="020F0502020204030204" pitchFamily="34" charset="0"/>
                <a:ea typeface="+mj-ea"/>
                <a:cs typeface="+mj-cs"/>
              </a:defRPr>
            </a:lvl1pPr>
          </a:lstStyle>
          <a:p>
            <a:r>
              <a:rPr lang="sv-SE" dirty="0" smtClean="0"/>
              <a:t>Klicka här för att ändra format</a:t>
            </a:r>
            <a:endParaRPr lang="sv-SE" dirty="0"/>
          </a:p>
        </p:txBody>
      </p:sp>
    </p:spTree>
    <p:extLst>
      <p:ext uri="{BB962C8B-B14F-4D97-AF65-F5344CB8AC3E}">
        <p14:creationId xmlns:p14="http://schemas.microsoft.com/office/powerpoint/2010/main" val="349721225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903600" y="1600297"/>
            <a:ext cx="10396800" cy="3743991"/>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9" name="Platshållare för rubrik 1"/>
          <p:cNvSpPr>
            <a:spLocks noGrp="1"/>
          </p:cNvSpPr>
          <p:nvPr>
            <p:ph type="title"/>
          </p:nvPr>
        </p:nvSpPr>
        <p:spPr>
          <a:xfrm>
            <a:off x="455825" y="244537"/>
            <a:ext cx="10396800" cy="623218"/>
          </a:xfrm>
          <a:prstGeom prst="rect">
            <a:avLst/>
          </a:prstGeom>
        </p:spPr>
        <p:txBody>
          <a:bodyPr vert="horz" lIns="0" tIns="0" rIns="0" bIns="0" rtlCol="0" anchor="t" anchorCtr="0">
            <a:noAutofit/>
          </a:bodyPr>
          <a:lstStyle/>
          <a:p>
            <a:r>
              <a:rPr lang="sv-SE" dirty="0" smtClean="0"/>
              <a:t>Klicka här för att ändra format</a:t>
            </a:r>
            <a:endParaRPr lang="sv-SE" dirty="0"/>
          </a:p>
        </p:txBody>
      </p:sp>
    </p:spTree>
    <p:extLst>
      <p:ext uri="{BB962C8B-B14F-4D97-AF65-F5344CB8AC3E}">
        <p14:creationId xmlns:p14="http://schemas.microsoft.com/office/powerpoint/2010/main" val="59471957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48957" y="1599454"/>
            <a:ext cx="10515600" cy="2661393"/>
          </a:xfrm>
        </p:spPr>
        <p:txBody>
          <a:bodyPr anchor="b"/>
          <a:lstStyle>
            <a:lvl1pPr>
              <a:defRPr sz="6000"/>
            </a:lvl1pPr>
          </a:lstStyle>
          <a:p>
            <a:r>
              <a:rPr lang="sv-SE" smtClean="0"/>
              <a:t>Klicka här för att ändra format</a:t>
            </a:r>
            <a:endParaRPr lang="sv-SE"/>
          </a:p>
        </p:txBody>
      </p:sp>
      <p:sp>
        <p:nvSpPr>
          <p:cNvPr id="3" name="Platshållare för text 2"/>
          <p:cNvSpPr>
            <a:spLocks noGrp="1"/>
          </p:cNvSpPr>
          <p:nvPr>
            <p:ph type="body" idx="1"/>
          </p:nvPr>
        </p:nvSpPr>
        <p:spPr>
          <a:xfrm>
            <a:off x="848957" y="4463535"/>
            <a:ext cx="10515600" cy="1068964"/>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sv-SE" smtClean="0"/>
              <a:t>Klicka här för att ändra format på bakgrundstexten</a:t>
            </a:r>
          </a:p>
        </p:txBody>
      </p:sp>
      <p:sp>
        <p:nvSpPr>
          <p:cNvPr id="10" name="Platshållare för rubrik 1"/>
          <p:cNvSpPr txBox="1">
            <a:spLocks/>
          </p:cNvSpPr>
          <p:nvPr userDrawn="1"/>
        </p:nvSpPr>
        <p:spPr>
          <a:xfrm>
            <a:off x="455825" y="244537"/>
            <a:ext cx="10396800" cy="623218"/>
          </a:xfrm>
          <a:prstGeom prst="rect">
            <a:avLst/>
          </a:prstGeom>
        </p:spPr>
        <p:txBody>
          <a:bodyPr vert="horz" lIns="0" tIns="0" rIns="0" bIns="0" rtlCol="0" anchor="t" anchorCtr="0">
            <a:noAutofit/>
          </a:bodyPr>
          <a:lstStyle>
            <a:lvl1pPr algn="l" defTabSz="914377" rtl="0" eaLnBrk="1" latinLnBrk="0" hangingPunct="1">
              <a:lnSpc>
                <a:spcPct val="90000"/>
              </a:lnSpc>
              <a:spcBef>
                <a:spcPct val="0"/>
              </a:spcBef>
              <a:buNone/>
              <a:defRPr sz="5000" b="0" i="0" kern="1200" baseline="0">
                <a:solidFill>
                  <a:schemeClr val="tx1"/>
                </a:solidFill>
                <a:latin typeface="Calibri" panose="020F0502020204030204" pitchFamily="34" charset="0"/>
                <a:ea typeface="+mj-ea"/>
                <a:cs typeface="+mj-cs"/>
              </a:defRPr>
            </a:lvl1pPr>
          </a:lstStyle>
          <a:p>
            <a:r>
              <a:rPr lang="sv-SE" dirty="0" smtClean="0"/>
              <a:t>Klicka här för att ändra format</a:t>
            </a:r>
            <a:endParaRPr lang="sv-SE" dirty="0"/>
          </a:p>
        </p:txBody>
      </p:sp>
    </p:spTree>
    <p:extLst>
      <p:ext uri="{BB962C8B-B14F-4D97-AF65-F5344CB8AC3E}">
        <p14:creationId xmlns:p14="http://schemas.microsoft.com/office/powerpoint/2010/main" val="35975354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a:xfrm>
            <a:off x="903600" y="1600288"/>
            <a:ext cx="5112000" cy="3744000"/>
          </a:xfrm>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innehåll 3"/>
          <p:cNvSpPr>
            <a:spLocks noGrp="1"/>
          </p:cNvSpPr>
          <p:nvPr>
            <p:ph sz="half" idx="2"/>
          </p:nvPr>
        </p:nvSpPr>
        <p:spPr>
          <a:xfrm>
            <a:off x="6172200" y="1600288"/>
            <a:ext cx="5112000" cy="3744000"/>
          </a:xfrm>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10" name="Platshållare för rubrik 1"/>
          <p:cNvSpPr>
            <a:spLocks noGrp="1"/>
          </p:cNvSpPr>
          <p:nvPr>
            <p:ph type="title"/>
          </p:nvPr>
        </p:nvSpPr>
        <p:spPr>
          <a:xfrm>
            <a:off x="455825" y="244537"/>
            <a:ext cx="10396800" cy="623218"/>
          </a:xfrm>
          <a:prstGeom prst="rect">
            <a:avLst/>
          </a:prstGeom>
        </p:spPr>
        <p:txBody>
          <a:bodyPr vert="horz" lIns="0" tIns="0" rIns="0" bIns="0" rtlCol="0" anchor="t" anchorCtr="0">
            <a:noAutofit/>
          </a:bodyPr>
          <a:lstStyle/>
          <a:p>
            <a:r>
              <a:rPr lang="sv-SE" dirty="0" smtClean="0"/>
              <a:t>Klicka här för att ändra format</a:t>
            </a:r>
            <a:endParaRPr lang="sv-SE" dirty="0"/>
          </a:p>
        </p:txBody>
      </p:sp>
    </p:spTree>
    <p:extLst>
      <p:ext uri="{BB962C8B-B14F-4D97-AF65-F5344CB8AC3E}">
        <p14:creationId xmlns:p14="http://schemas.microsoft.com/office/powerpoint/2010/main" val="229247007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838201" y="1601539"/>
            <a:ext cx="5026891" cy="3946849"/>
          </a:xfrm>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6" name="Platshållare för innehåll 5"/>
          <p:cNvSpPr>
            <a:spLocks noGrp="1"/>
          </p:cNvSpPr>
          <p:nvPr>
            <p:ph sz="quarter" idx="4"/>
          </p:nvPr>
        </p:nvSpPr>
        <p:spPr>
          <a:xfrm>
            <a:off x="6375367" y="1601539"/>
            <a:ext cx="4974291" cy="3946849"/>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13" name="Platshållare för rubrik 1"/>
          <p:cNvSpPr>
            <a:spLocks noGrp="1"/>
          </p:cNvSpPr>
          <p:nvPr>
            <p:ph type="title"/>
          </p:nvPr>
        </p:nvSpPr>
        <p:spPr>
          <a:xfrm>
            <a:off x="455825" y="244537"/>
            <a:ext cx="10396800" cy="623218"/>
          </a:xfrm>
          <a:prstGeom prst="rect">
            <a:avLst/>
          </a:prstGeom>
        </p:spPr>
        <p:txBody>
          <a:bodyPr vert="horz" lIns="0" tIns="0" rIns="0" bIns="0" rtlCol="0" anchor="t" anchorCtr="0">
            <a:noAutofit/>
          </a:bodyPr>
          <a:lstStyle/>
          <a:p>
            <a:r>
              <a:rPr lang="sv-SE" dirty="0" smtClean="0"/>
              <a:t>Klicka här för att ändra format</a:t>
            </a:r>
            <a:endParaRPr lang="sv-SE" dirty="0"/>
          </a:p>
        </p:txBody>
      </p:sp>
    </p:spTree>
    <p:extLst>
      <p:ext uri="{BB962C8B-B14F-4D97-AF65-F5344CB8AC3E}">
        <p14:creationId xmlns:p14="http://schemas.microsoft.com/office/powerpoint/2010/main" val="18405616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8" name="Platshållare för rubrik 1"/>
          <p:cNvSpPr>
            <a:spLocks noGrp="1"/>
          </p:cNvSpPr>
          <p:nvPr>
            <p:ph type="title"/>
          </p:nvPr>
        </p:nvSpPr>
        <p:spPr>
          <a:xfrm>
            <a:off x="455825" y="244537"/>
            <a:ext cx="10396800" cy="623218"/>
          </a:xfrm>
          <a:prstGeom prst="rect">
            <a:avLst/>
          </a:prstGeom>
        </p:spPr>
        <p:txBody>
          <a:bodyPr vert="horz" lIns="0" tIns="0" rIns="0" bIns="0" rtlCol="0" anchor="t" anchorCtr="0">
            <a:noAutofit/>
          </a:bodyPr>
          <a:lstStyle/>
          <a:p>
            <a:r>
              <a:rPr lang="sv-SE" dirty="0" smtClean="0"/>
              <a:t>Klicka här för att ändra format</a:t>
            </a:r>
            <a:endParaRPr lang="sv-SE" dirty="0"/>
          </a:p>
        </p:txBody>
      </p:sp>
    </p:spTree>
    <p:extLst>
      <p:ext uri="{BB962C8B-B14F-4D97-AF65-F5344CB8AC3E}">
        <p14:creationId xmlns:p14="http://schemas.microsoft.com/office/powerpoint/2010/main" val="380721425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Endast rubrik">
    <p:spTree>
      <p:nvGrpSpPr>
        <p:cNvPr id="1" name=""/>
        <p:cNvGrpSpPr/>
        <p:nvPr/>
      </p:nvGrpSpPr>
      <p:grpSpPr>
        <a:xfrm>
          <a:off x="0" y="0"/>
          <a:ext cx="0" cy="0"/>
          <a:chOff x="0" y="0"/>
          <a:chExt cx="0" cy="0"/>
        </a:xfrm>
      </p:grpSpPr>
      <p:sp>
        <p:nvSpPr>
          <p:cNvPr id="3" name="Platshållare för rubrik 1"/>
          <p:cNvSpPr>
            <a:spLocks noGrp="1"/>
          </p:cNvSpPr>
          <p:nvPr>
            <p:ph type="title"/>
          </p:nvPr>
        </p:nvSpPr>
        <p:spPr>
          <a:xfrm>
            <a:off x="455825" y="244537"/>
            <a:ext cx="10396800" cy="623218"/>
          </a:xfrm>
          <a:prstGeom prst="rect">
            <a:avLst/>
          </a:prstGeom>
        </p:spPr>
        <p:txBody>
          <a:bodyPr vert="horz" lIns="0" tIns="0" rIns="0" bIns="0" rtlCol="0" anchor="t" anchorCtr="0">
            <a:noAutofit/>
          </a:bodyPr>
          <a:lstStyle/>
          <a:p>
            <a:r>
              <a:rPr lang="sv-SE" dirty="0" smtClean="0"/>
              <a:t>Klicka här för att ändra format</a:t>
            </a:r>
            <a:endParaRPr lang="sv-SE" dirty="0"/>
          </a:p>
        </p:txBody>
      </p:sp>
    </p:spTree>
    <p:extLst>
      <p:ext uri="{BB962C8B-B14F-4D97-AF65-F5344CB8AC3E}">
        <p14:creationId xmlns:p14="http://schemas.microsoft.com/office/powerpoint/2010/main" val="221162997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2000" y="109227"/>
            <a:ext cx="12180000" cy="6805757"/>
          </a:xfrm>
          <a:prstGeom prst="rect">
            <a:avLst/>
          </a:prstGeom>
        </p:spPr>
      </p:pic>
      <p:sp>
        <p:nvSpPr>
          <p:cNvPr id="2" name="Platshållare för rubrik 1"/>
          <p:cNvSpPr>
            <a:spLocks noGrp="1"/>
          </p:cNvSpPr>
          <p:nvPr>
            <p:ph type="title"/>
          </p:nvPr>
        </p:nvSpPr>
        <p:spPr>
          <a:xfrm>
            <a:off x="455825" y="244537"/>
            <a:ext cx="10396800" cy="623218"/>
          </a:xfrm>
          <a:prstGeom prst="rect">
            <a:avLst/>
          </a:prstGeom>
        </p:spPr>
        <p:txBody>
          <a:bodyPr vert="horz" lIns="0" tIns="0" rIns="0" bIns="0" rtlCol="0" anchor="t" anchorCtr="0">
            <a:no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885128" y="1600017"/>
            <a:ext cx="10396800" cy="3744000"/>
          </a:xfrm>
          <a:prstGeom prst="rect">
            <a:avLst/>
          </a:prstGeom>
        </p:spPr>
        <p:txBody>
          <a:bodyPr vert="horz" lIns="0" tIns="0" rIns="0" bIns="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5" name="Bildobjekt 4"/>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646231" y="6019009"/>
            <a:ext cx="1127416" cy="550332"/>
          </a:xfrm>
          <a:prstGeom prst="rect">
            <a:avLst/>
          </a:prstGeom>
        </p:spPr>
      </p:pic>
    </p:spTree>
    <p:extLst>
      <p:ext uri="{BB962C8B-B14F-4D97-AF65-F5344CB8AC3E}">
        <p14:creationId xmlns:p14="http://schemas.microsoft.com/office/powerpoint/2010/main" val="2264949513"/>
      </p:ext>
    </p:extLst>
  </p:cSld>
  <p:clrMap bg1="lt1" tx1="dk1" bg2="lt2" tx2="dk2" accent1="accent1" accent2="accent2" accent3="accent3" accent4="accent4" accent5="accent5" accent6="accent6" hlink="hlink" folHlink="folHlink"/>
  <p:sldLayoutIdLst>
    <p:sldLayoutId id="2147483655" r:id="rId1"/>
    <p:sldLayoutId id="2147483662" r:id="rId2"/>
    <p:sldLayoutId id="2147483649" r:id="rId3"/>
    <p:sldLayoutId id="2147483650" r:id="rId4"/>
    <p:sldLayoutId id="2147483651" r:id="rId5"/>
    <p:sldLayoutId id="2147483652" r:id="rId6"/>
    <p:sldLayoutId id="2147483653" r:id="rId7"/>
    <p:sldLayoutId id="2147483654" r:id="rId8"/>
    <p:sldLayoutId id="2147483663" r:id="rId9"/>
    <p:sldLayoutId id="2147483661" r:id="rId10"/>
    <p:sldLayoutId id="2147483656" r:id="rId11"/>
    <p:sldLayoutId id="2147483664" r:id="rId12"/>
    <p:sldLayoutId id="2147483657" r:id="rId13"/>
  </p:sldLayoutIdLst>
  <p:timing>
    <p:tnLst>
      <p:par>
        <p:cTn id="1" dur="indefinite" restart="never" nodeType="tmRoot"/>
      </p:par>
    </p:tnLst>
  </p:timing>
  <p:txStyles>
    <p:titleStyle>
      <a:lvl1pPr algn="l" defTabSz="914377" rtl="0" eaLnBrk="1" latinLnBrk="0" hangingPunct="1">
        <a:lnSpc>
          <a:spcPct val="90000"/>
        </a:lnSpc>
        <a:spcBef>
          <a:spcPct val="0"/>
        </a:spcBef>
        <a:buNone/>
        <a:defRPr sz="5000" b="0" i="0" kern="1200" baseline="0">
          <a:solidFill>
            <a:schemeClr val="tx1"/>
          </a:solidFill>
          <a:latin typeface="Calibri" panose="020F0502020204030204" pitchFamily="34"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500" kern="1200" baseline="0">
          <a:solidFill>
            <a:schemeClr val="tx1"/>
          </a:solidFill>
          <a:latin typeface="Calibri Light" panose="020F0302020204030204" pitchFamily="34"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baseline="0">
          <a:solidFill>
            <a:schemeClr val="tx1"/>
          </a:solidFill>
          <a:latin typeface="Calibri Light" panose="020F0302020204030204" pitchFamily="34"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baseline="0">
          <a:solidFill>
            <a:schemeClr val="tx1"/>
          </a:solidFill>
          <a:latin typeface="Calibri Light" panose="020F0302020204030204" pitchFamily="34"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Light" panose="020F0302020204030204" pitchFamily="34"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Light" panose="020F030202020403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www.attention-riks.se/"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jp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jpeg"/><Relationship Id="rId7" Type="http://schemas.openxmlformats.org/officeDocument/2006/relationships/image" Target="../media/image19.png"/><Relationship Id="rId2" Type="http://schemas.openxmlformats.org/officeDocument/2006/relationships/image" Target="../media/image14.jp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jpeg"/><Relationship Id="rId7" Type="http://schemas.openxmlformats.org/officeDocument/2006/relationships/image" Target="../media/image19.png"/><Relationship Id="rId2" Type="http://schemas.openxmlformats.org/officeDocument/2006/relationships/image" Target="../media/image14.jp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3.png"/><Relationship Id="rId5" Type="http://schemas.openxmlformats.org/officeDocument/2006/relationships/image" Target="../media/image18.pn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47B7"/>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13634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smtClean="0"/>
              <a:t>Projektets mål är att…</a:t>
            </a:r>
            <a:endParaRPr lang="sv-SE" dirty="0"/>
          </a:p>
        </p:txBody>
      </p:sp>
      <p:sp>
        <p:nvSpPr>
          <p:cNvPr id="23" name="Platshållare för innehåll 6"/>
          <p:cNvSpPr txBox="1">
            <a:spLocks/>
          </p:cNvSpPr>
          <p:nvPr/>
        </p:nvSpPr>
        <p:spPr>
          <a:xfrm>
            <a:off x="6172200" y="1527862"/>
            <a:ext cx="5112000" cy="3744000"/>
          </a:xfrm>
          <a:prstGeom prst="rect">
            <a:avLst/>
          </a:prstGeom>
        </p:spPr>
        <p:txBody>
          <a:bodyPr vert="horz" lIns="0" tIns="0" rIns="0" bIns="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500" kern="1200" baseline="0">
                <a:solidFill>
                  <a:schemeClr val="tx1"/>
                </a:solidFill>
                <a:latin typeface="Calibri Light" panose="020F0302020204030204" pitchFamily="34"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baseline="0">
                <a:solidFill>
                  <a:schemeClr val="tx1"/>
                </a:solidFill>
                <a:latin typeface="Calibri Light" panose="020F0302020204030204" pitchFamily="34"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baseline="0">
                <a:solidFill>
                  <a:schemeClr val="tx1"/>
                </a:solidFill>
                <a:latin typeface="Calibri Light" panose="020F0302020204030204" pitchFamily="34"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Light" panose="020F0302020204030204" pitchFamily="34"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Light" panose="020F030202020403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v-SE" dirty="0" smtClean="0"/>
          </a:p>
        </p:txBody>
      </p:sp>
      <p:pic>
        <p:nvPicPr>
          <p:cNvPr id="3" name="Bildobjekt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3988" y="1518811"/>
            <a:ext cx="10058400" cy="3046062"/>
          </a:xfrm>
          <a:prstGeom prst="rect">
            <a:avLst/>
          </a:prstGeom>
        </p:spPr>
      </p:pic>
    </p:spTree>
    <p:extLst>
      <p:ext uri="{BB962C8B-B14F-4D97-AF65-F5344CB8AC3E}">
        <p14:creationId xmlns:p14="http://schemas.microsoft.com/office/powerpoint/2010/main" val="24260617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latshållare för innehåll 21"/>
          <p:cNvSpPr>
            <a:spLocks noGrp="1"/>
          </p:cNvSpPr>
          <p:nvPr>
            <p:ph type="body" sz="half" idx="4294967295"/>
          </p:nvPr>
        </p:nvSpPr>
        <p:spPr>
          <a:xfrm>
            <a:off x="7450306" y="1638675"/>
            <a:ext cx="3932237" cy="3336567"/>
          </a:xfrm>
        </p:spPr>
        <p:txBody>
          <a:bodyPr>
            <a:normAutofit fontScale="92500" lnSpcReduction="20000"/>
          </a:bodyPr>
          <a:lstStyle/>
          <a:p>
            <a:r>
              <a:rPr lang="sv-SE" dirty="0" smtClean="0"/>
              <a:t>…skapa förutsättningar för att unga med NPF i högre grad ska kunna delta i idrottsverksamhet och föreningsliv</a:t>
            </a:r>
            <a:endParaRPr lang="sv-SE" dirty="0"/>
          </a:p>
          <a:p>
            <a:r>
              <a:rPr lang="sv-SE" dirty="0" smtClean="0"/>
              <a:t>Öka medvetenheten hos idrottsföreningar om vad NPF-problematik innebär</a:t>
            </a:r>
            <a:endParaRPr lang="sv-SE" dirty="0"/>
          </a:p>
          <a:p>
            <a:r>
              <a:rPr lang="sv-SE" dirty="0" smtClean="0"/>
              <a:t>Skapa exempel på samverkansmodeller på kommunal nivå.</a:t>
            </a:r>
            <a:endParaRPr lang="sv-SE" dirty="0"/>
          </a:p>
          <a:p>
            <a:endParaRPr lang="sv-SE" dirty="0"/>
          </a:p>
        </p:txBody>
      </p:sp>
      <p:sp>
        <p:nvSpPr>
          <p:cNvPr id="4" name="Rubrik 3"/>
          <p:cNvSpPr>
            <a:spLocks noGrp="1"/>
          </p:cNvSpPr>
          <p:nvPr>
            <p:ph type="title"/>
          </p:nvPr>
        </p:nvSpPr>
        <p:spPr/>
        <p:txBody>
          <a:bodyPr/>
          <a:lstStyle/>
          <a:p>
            <a:r>
              <a:rPr lang="sv-SE" dirty="0" smtClean="0"/>
              <a:t>Under projektet ska vi…</a:t>
            </a:r>
            <a:endParaRPr lang="sv-SE" dirty="0"/>
          </a:p>
        </p:txBody>
      </p:sp>
      <p:sp>
        <p:nvSpPr>
          <p:cNvPr id="23" name="Platshållare för innehåll 6"/>
          <p:cNvSpPr txBox="1">
            <a:spLocks/>
          </p:cNvSpPr>
          <p:nvPr/>
        </p:nvSpPr>
        <p:spPr>
          <a:xfrm>
            <a:off x="6172200" y="1527862"/>
            <a:ext cx="5112000" cy="3744000"/>
          </a:xfrm>
          <a:prstGeom prst="rect">
            <a:avLst/>
          </a:prstGeom>
        </p:spPr>
        <p:txBody>
          <a:bodyPr vert="horz" lIns="0" tIns="0" rIns="0" bIns="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500" kern="1200" baseline="0">
                <a:solidFill>
                  <a:schemeClr val="tx1"/>
                </a:solidFill>
                <a:latin typeface="Calibri Light" panose="020F0302020204030204" pitchFamily="34"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baseline="0">
                <a:solidFill>
                  <a:schemeClr val="tx1"/>
                </a:solidFill>
                <a:latin typeface="Calibri Light" panose="020F0302020204030204" pitchFamily="34"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baseline="0">
                <a:solidFill>
                  <a:schemeClr val="tx1"/>
                </a:solidFill>
                <a:latin typeface="Calibri Light" panose="020F0302020204030204" pitchFamily="34"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Light" panose="020F0302020204030204" pitchFamily="34"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Light" panose="020F030202020403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v-SE" dirty="0" smtClean="0"/>
          </a:p>
        </p:txBody>
      </p:sp>
      <p:pic>
        <p:nvPicPr>
          <p:cNvPr id="5" name="Platshållare för innehåll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7112" y="1618456"/>
            <a:ext cx="5715000" cy="3810000"/>
          </a:xfrm>
        </p:spPr>
      </p:pic>
    </p:spTree>
    <p:extLst>
      <p:ext uri="{BB962C8B-B14F-4D97-AF65-F5344CB8AC3E}">
        <p14:creationId xmlns:p14="http://schemas.microsoft.com/office/powerpoint/2010/main" val="28098123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latshållare för innehåll 21"/>
          <p:cNvSpPr>
            <a:spLocks noGrp="1"/>
          </p:cNvSpPr>
          <p:nvPr>
            <p:ph type="body" sz="half" idx="4294967295"/>
          </p:nvPr>
        </p:nvSpPr>
        <p:spPr>
          <a:xfrm>
            <a:off x="7450306" y="1629628"/>
            <a:ext cx="3932237" cy="3336567"/>
          </a:xfrm>
        </p:spPr>
        <p:txBody>
          <a:bodyPr>
            <a:normAutofit lnSpcReduction="10000"/>
          </a:bodyPr>
          <a:lstStyle/>
          <a:p>
            <a:r>
              <a:rPr lang="sv-SE" dirty="0" smtClean="0"/>
              <a:t>Konsolidera samverkansgrupper (bilda fokusgrupper) med berörda individer</a:t>
            </a:r>
            <a:endParaRPr lang="sv-SE" dirty="0" smtClean="0"/>
          </a:p>
          <a:p>
            <a:r>
              <a:rPr lang="sv-SE" dirty="0" smtClean="0"/>
              <a:t>Kartlägga och sprida goda exempel</a:t>
            </a:r>
            <a:endParaRPr lang="sv-SE" dirty="0" smtClean="0"/>
          </a:p>
          <a:p>
            <a:r>
              <a:rPr lang="sv-SE" dirty="0" smtClean="0"/>
              <a:t>Behovsundersökning genom intervjuer och enkäter</a:t>
            </a:r>
            <a:endParaRPr lang="sv-SE" dirty="0" smtClean="0"/>
          </a:p>
          <a:p>
            <a:r>
              <a:rPr lang="sv-SE" dirty="0" smtClean="0"/>
              <a:t>Utbildningsinsatser</a:t>
            </a:r>
            <a:endParaRPr lang="sv-SE" dirty="0"/>
          </a:p>
          <a:p>
            <a:endParaRPr lang="sv-SE" dirty="0"/>
          </a:p>
          <a:p>
            <a:endParaRPr lang="sv-SE" dirty="0"/>
          </a:p>
        </p:txBody>
      </p:sp>
      <p:sp>
        <p:nvSpPr>
          <p:cNvPr id="4" name="Rubrik 3"/>
          <p:cNvSpPr>
            <a:spLocks noGrp="1"/>
          </p:cNvSpPr>
          <p:nvPr>
            <p:ph type="title"/>
          </p:nvPr>
        </p:nvSpPr>
        <p:spPr/>
        <p:txBody>
          <a:bodyPr/>
          <a:lstStyle/>
          <a:p>
            <a:r>
              <a:rPr lang="sv-SE" dirty="0" smtClean="0"/>
              <a:t>Detta gör vi genom att…</a:t>
            </a:r>
            <a:endParaRPr lang="sv-SE" dirty="0"/>
          </a:p>
        </p:txBody>
      </p:sp>
      <p:sp>
        <p:nvSpPr>
          <p:cNvPr id="23" name="Platshållare för innehåll 6"/>
          <p:cNvSpPr txBox="1">
            <a:spLocks/>
          </p:cNvSpPr>
          <p:nvPr/>
        </p:nvSpPr>
        <p:spPr>
          <a:xfrm>
            <a:off x="6172200" y="1527862"/>
            <a:ext cx="5112000" cy="3744000"/>
          </a:xfrm>
          <a:prstGeom prst="rect">
            <a:avLst/>
          </a:prstGeom>
        </p:spPr>
        <p:txBody>
          <a:bodyPr vert="horz" lIns="0" tIns="0" rIns="0" bIns="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500" kern="1200" baseline="0">
                <a:solidFill>
                  <a:schemeClr val="tx1"/>
                </a:solidFill>
                <a:latin typeface="Calibri Light" panose="020F0302020204030204" pitchFamily="34"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baseline="0">
                <a:solidFill>
                  <a:schemeClr val="tx1"/>
                </a:solidFill>
                <a:latin typeface="Calibri Light" panose="020F0302020204030204" pitchFamily="34"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baseline="0">
                <a:solidFill>
                  <a:schemeClr val="tx1"/>
                </a:solidFill>
                <a:latin typeface="Calibri Light" panose="020F0302020204030204" pitchFamily="34"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Light" panose="020F0302020204030204" pitchFamily="34"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Light" panose="020F030202020403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v-SE" dirty="0" smtClean="0"/>
          </a:p>
        </p:txBody>
      </p:sp>
      <p:pic>
        <p:nvPicPr>
          <p:cNvPr id="3" name="Bildobjek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7112" y="1609223"/>
            <a:ext cx="5715000" cy="3810000"/>
          </a:xfrm>
          <a:prstGeom prst="rect">
            <a:avLst/>
          </a:prstGeom>
        </p:spPr>
      </p:pic>
    </p:spTree>
    <p:extLst>
      <p:ext uri="{BB962C8B-B14F-4D97-AF65-F5344CB8AC3E}">
        <p14:creationId xmlns:p14="http://schemas.microsoft.com/office/powerpoint/2010/main" val="6374901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smtClean="0"/>
              <a:t>Projektet genomförs i tre steg</a:t>
            </a:r>
            <a:endParaRPr lang="sv-SE" dirty="0"/>
          </a:p>
        </p:txBody>
      </p:sp>
      <p:sp>
        <p:nvSpPr>
          <p:cNvPr id="23" name="Platshållare för innehåll 6"/>
          <p:cNvSpPr txBox="1">
            <a:spLocks/>
          </p:cNvSpPr>
          <p:nvPr/>
        </p:nvSpPr>
        <p:spPr>
          <a:xfrm>
            <a:off x="6172200" y="1527862"/>
            <a:ext cx="5112000" cy="3744000"/>
          </a:xfrm>
          <a:prstGeom prst="rect">
            <a:avLst/>
          </a:prstGeom>
        </p:spPr>
        <p:txBody>
          <a:bodyPr vert="horz" lIns="0" tIns="0" rIns="0" bIns="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500" kern="1200" baseline="0">
                <a:solidFill>
                  <a:schemeClr val="tx1"/>
                </a:solidFill>
                <a:latin typeface="Calibri Light" panose="020F0302020204030204" pitchFamily="34"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baseline="0">
                <a:solidFill>
                  <a:schemeClr val="tx1"/>
                </a:solidFill>
                <a:latin typeface="Calibri Light" panose="020F0302020204030204" pitchFamily="34"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baseline="0">
                <a:solidFill>
                  <a:schemeClr val="tx1"/>
                </a:solidFill>
                <a:latin typeface="Calibri Light" panose="020F0302020204030204" pitchFamily="34"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Light" panose="020F0302020204030204" pitchFamily="34"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Light" panose="020F030202020403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v-SE" dirty="0" smtClean="0"/>
          </a:p>
        </p:txBody>
      </p:sp>
      <p:pic>
        <p:nvPicPr>
          <p:cNvPr id="7" name="Bildobjekt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650" y="1498717"/>
            <a:ext cx="2112474" cy="2112474"/>
          </a:xfrm>
          <a:prstGeom prst="rect">
            <a:avLst/>
          </a:prstGeom>
        </p:spPr>
      </p:pic>
      <p:sp>
        <p:nvSpPr>
          <p:cNvPr id="10" name="Platshållare för text 1"/>
          <p:cNvSpPr>
            <a:spLocks noGrp="1"/>
          </p:cNvSpPr>
          <p:nvPr>
            <p:ph type="body" sz="half" idx="10"/>
          </p:nvPr>
        </p:nvSpPr>
        <p:spPr>
          <a:xfrm>
            <a:off x="1093960" y="1672905"/>
            <a:ext cx="1837853" cy="735319"/>
          </a:xfrm>
        </p:spPr>
        <p:txBody>
          <a:bodyPr>
            <a:noAutofit/>
          </a:bodyPr>
          <a:lstStyle/>
          <a:p>
            <a:pPr algn="ctr">
              <a:lnSpc>
                <a:spcPct val="100000"/>
              </a:lnSpc>
            </a:pPr>
            <a:r>
              <a:rPr lang="sv-SE" sz="4000" b="0" dirty="0" smtClean="0"/>
              <a:t>STEG</a:t>
            </a:r>
            <a:r>
              <a:rPr lang="sv-SE" sz="5400" dirty="0" smtClean="0"/>
              <a:t> </a:t>
            </a:r>
          </a:p>
        </p:txBody>
      </p:sp>
      <p:sp>
        <p:nvSpPr>
          <p:cNvPr id="8" name="textruta 7"/>
          <p:cNvSpPr txBox="1"/>
          <p:nvPr/>
        </p:nvSpPr>
        <p:spPr>
          <a:xfrm>
            <a:off x="956650" y="2228186"/>
            <a:ext cx="2112474" cy="966895"/>
          </a:xfrm>
          <a:prstGeom prst="rect">
            <a:avLst/>
          </a:prstGeom>
          <a:noFill/>
        </p:spPr>
        <p:txBody>
          <a:bodyPr wrap="square" tIns="0" rtlCol="0">
            <a:noAutofit/>
          </a:bodyPr>
          <a:lstStyle/>
          <a:p>
            <a:pPr algn="ctr"/>
            <a:r>
              <a:rPr lang="sv-SE" sz="6600" b="1" dirty="0"/>
              <a:t>1</a:t>
            </a:r>
          </a:p>
          <a:p>
            <a:endParaRPr lang="sv-SE" dirty="0"/>
          </a:p>
        </p:txBody>
      </p:sp>
      <p:pic>
        <p:nvPicPr>
          <p:cNvPr id="13" name="Bildobjekt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9200" y="1498717"/>
            <a:ext cx="2112474" cy="2112474"/>
          </a:xfrm>
          <a:prstGeom prst="rect">
            <a:avLst/>
          </a:prstGeom>
        </p:spPr>
      </p:pic>
      <p:sp>
        <p:nvSpPr>
          <p:cNvPr id="14" name="Platshållare för text 1"/>
          <p:cNvSpPr txBox="1">
            <a:spLocks/>
          </p:cNvSpPr>
          <p:nvPr/>
        </p:nvSpPr>
        <p:spPr>
          <a:xfrm>
            <a:off x="5146510" y="1672905"/>
            <a:ext cx="1837853" cy="735319"/>
          </a:xfrm>
          <a:prstGeom prst="rect">
            <a:avLst/>
          </a:prstGeom>
        </p:spPr>
        <p:txBody>
          <a:bodyPr vert="horz" lIns="0" tIns="0" rIns="0" bIns="0" rtlCol="0">
            <a:noAutofit/>
          </a:bodyPr>
          <a:lstStyle>
            <a:lvl1pPr marL="0" indent="0" algn="l" defTabSz="914377" rtl="0" eaLnBrk="1" latinLnBrk="0" hangingPunct="1">
              <a:lnSpc>
                <a:spcPct val="90000"/>
              </a:lnSpc>
              <a:spcBef>
                <a:spcPts val="1000"/>
              </a:spcBef>
              <a:buFont typeface="Arial" panose="020B0604020202020204" pitchFamily="34" charset="0"/>
              <a:buNone/>
              <a:defRPr sz="2400" b="1" kern="1200" baseline="0">
                <a:solidFill>
                  <a:schemeClr val="tx1"/>
                </a:solidFill>
                <a:latin typeface="Calibri" panose="020F0502020204030204" pitchFamily="34" charset="0"/>
                <a:ea typeface="+mn-ea"/>
                <a:cs typeface="+mn-cs"/>
              </a:defRPr>
            </a:lvl1pPr>
            <a:lvl2pPr marL="457189" indent="0" algn="l" defTabSz="914377" rtl="0" eaLnBrk="1" latinLnBrk="0" hangingPunct="1">
              <a:lnSpc>
                <a:spcPct val="90000"/>
              </a:lnSpc>
              <a:spcBef>
                <a:spcPts val="500"/>
              </a:spcBef>
              <a:buFont typeface="Arial" panose="020B0604020202020204" pitchFamily="34" charset="0"/>
              <a:buNone/>
              <a:defRPr sz="1400" kern="1200" baseline="0">
                <a:solidFill>
                  <a:schemeClr val="tx1"/>
                </a:solidFill>
                <a:latin typeface="Calibri Light" panose="020F0302020204030204" pitchFamily="34" charset="0"/>
                <a:ea typeface="+mn-ea"/>
                <a:cs typeface="+mn-cs"/>
              </a:defRPr>
            </a:lvl2pPr>
            <a:lvl3pPr marL="914377" indent="0" algn="l" defTabSz="914377" rtl="0" eaLnBrk="1" latinLnBrk="0" hangingPunct="1">
              <a:lnSpc>
                <a:spcPct val="90000"/>
              </a:lnSpc>
              <a:spcBef>
                <a:spcPts val="500"/>
              </a:spcBef>
              <a:buFont typeface="Arial" panose="020B0604020202020204" pitchFamily="34" charset="0"/>
              <a:buNone/>
              <a:defRPr sz="1200" kern="1200" baseline="0">
                <a:solidFill>
                  <a:schemeClr val="tx1"/>
                </a:solidFill>
                <a:latin typeface="Calibri Light" panose="020F0302020204030204" pitchFamily="34" charset="0"/>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000" kern="1200" baseline="0">
                <a:solidFill>
                  <a:schemeClr val="tx1"/>
                </a:solidFill>
                <a:latin typeface="Calibri Light" panose="020F0302020204030204" pitchFamily="34" charset="0"/>
                <a:ea typeface="+mn-ea"/>
                <a:cs typeface="+mn-cs"/>
              </a:defRPr>
            </a:lvl4pPr>
            <a:lvl5pPr marL="1828754" indent="0" algn="l" defTabSz="914377" rtl="0" eaLnBrk="1" latinLnBrk="0" hangingPunct="1">
              <a:lnSpc>
                <a:spcPct val="90000"/>
              </a:lnSpc>
              <a:spcBef>
                <a:spcPts val="500"/>
              </a:spcBef>
              <a:buFont typeface="Arial" panose="020B0604020202020204" pitchFamily="34" charset="0"/>
              <a:buNone/>
              <a:defRPr sz="1000" kern="1200" baseline="0">
                <a:solidFill>
                  <a:schemeClr val="tx1"/>
                </a:solidFill>
                <a:latin typeface="Calibri Light" panose="020F0302020204030204" pitchFamily="34" charset="0"/>
                <a:ea typeface="+mn-ea"/>
                <a:cs typeface="+mn-cs"/>
              </a:defRPr>
            </a:lvl5pPr>
            <a:lvl6pPr marL="2285943" indent="0" algn="l" defTabSz="914377"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lnSpc>
                <a:spcPct val="100000"/>
              </a:lnSpc>
            </a:pPr>
            <a:r>
              <a:rPr lang="sv-SE" sz="4000" b="0" smtClean="0"/>
              <a:t>STEG</a:t>
            </a:r>
            <a:r>
              <a:rPr lang="sv-SE" sz="5400" smtClean="0"/>
              <a:t> </a:t>
            </a:r>
            <a:endParaRPr lang="sv-SE" sz="5400" dirty="0" smtClean="0"/>
          </a:p>
        </p:txBody>
      </p:sp>
      <p:sp>
        <p:nvSpPr>
          <p:cNvPr id="15" name="textruta 14"/>
          <p:cNvSpPr txBox="1"/>
          <p:nvPr/>
        </p:nvSpPr>
        <p:spPr>
          <a:xfrm>
            <a:off x="5009200" y="2228186"/>
            <a:ext cx="2112474" cy="966895"/>
          </a:xfrm>
          <a:prstGeom prst="rect">
            <a:avLst/>
          </a:prstGeom>
          <a:noFill/>
        </p:spPr>
        <p:txBody>
          <a:bodyPr wrap="square" tIns="0" rtlCol="0">
            <a:noAutofit/>
          </a:bodyPr>
          <a:lstStyle/>
          <a:p>
            <a:pPr algn="ctr"/>
            <a:r>
              <a:rPr lang="sv-SE" sz="6600" b="1" dirty="0" smtClean="0"/>
              <a:t>2</a:t>
            </a:r>
            <a:endParaRPr lang="sv-SE" sz="6600" b="1" dirty="0"/>
          </a:p>
          <a:p>
            <a:endParaRPr lang="sv-SE" dirty="0"/>
          </a:p>
        </p:txBody>
      </p:sp>
      <p:pic>
        <p:nvPicPr>
          <p:cNvPr id="17" name="Bildobjekt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7422" y="1498717"/>
            <a:ext cx="2112474" cy="2112474"/>
          </a:xfrm>
          <a:prstGeom prst="rect">
            <a:avLst/>
          </a:prstGeom>
        </p:spPr>
      </p:pic>
      <p:sp>
        <p:nvSpPr>
          <p:cNvPr id="18" name="Platshållare för text 1"/>
          <p:cNvSpPr txBox="1">
            <a:spLocks/>
          </p:cNvSpPr>
          <p:nvPr/>
        </p:nvSpPr>
        <p:spPr>
          <a:xfrm>
            <a:off x="9204732" y="1670915"/>
            <a:ext cx="1837853" cy="735319"/>
          </a:xfrm>
          <a:prstGeom prst="rect">
            <a:avLst/>
          </a:prstGeom>
        </p:spPr>
        <p:txBody>
          <a:bodyPr vert="horz" lIns="0" tIns="0" rIns="0" bIns="0" rtlCol="0">
            <a:noAutofit/>
          </a:bodyPr>
          <a:lstStyle>
            <a:lvl1pPr marL="0" indent="0" algn="l" defTabSz="914377" rtl="0" eaLnBrk="1" latinLnBrk="0" hangingPunct="1">
              <a:lnSpc>
                <a:spcPct val="90000"/>
              </a:lnSpc>
              <a:spcBef>
                <a:spcPts val="1000"/>
              </a:spcBef>
              <a:buFont typeface="Arial" panose="020B0604020202020204" pitchFamily="34" charset="0"/>
              <a:buNone/>
              <a:defRPr sz="2400" b="1" kern="1200" baseline="0">
                <a:solidFill>
                  <a:schemeClr val="tx1"/>
                </a:solidFill>
                <a:latin typeface="Calibri" panose="020F0502020204030204" pitchFamily="34" charset="0"/>
                <a:ea typeface="+mn-ea"/>
                <a:cs typeface="+mn-cs"/>
              </a:defRPr>
            </a:lvl1pPr>
            <a:lvl2pPr marL="457189" indent="0" algn="l" defTabSz="914377" rtl="0" eaLnBrk="1" latinLnBrk="0" hangingPunct="1">
              <a:lnSpc>
                <a:spcPct val="90000"/>
              </a:lnSpc>
              <a:spcBef>
                <a:spcPts val="500"/>
              </a:spcBef>
              <a:buFont typeface="Arial" panose="020B0604020202020204" pitchFamily="34" charset="0"/>
              <a:buNone/>
              <a:defRPr sz="1400" kern="1200" baseline="0">
                <a:solidFill>
                  <a:schemeClr val="tx1"/>
                </a:solidFill>
                <a:latin typeface="Calibri Light" panose="020F0302020204030204" pitchFamily="34" charset="0"/>
                <a:ea typeface="+mn-ea"/>
                <a:cs typeface="+mn-cs"/>
              </a:defRPr>
            </a:lvl2pPr>
            <a:lvl3pPr marL="914377" indent="0" algn="l" defTabSz="914377" rtl="0" eaLnBrk="1" latinLnBrk="0" hangingPunct="1">
              <a:lnSpc>
                <a:spcPct val="90000"/>
              </a:lnSpc>
              <a:spcBef>
                <a:spcPts val="500"/>
              </a:spcBef>
              <a:buFont typeface="Arial" panose="020B0604020202020204" pitchFamily="34" charset="0"/>
              <a:buNone/>
              <a:defRPr sz="1200" kern="1200" baseline="0">
                <a:solidFill>
                  <a:schemeClr val="tx1"/>
                </a:solidFill>
                <a:latin typeface="Calibri Light" panose="020F0302020204030204" pitchFamily="34" charset="0"/>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000" kern="1200" baseline="0">
                <a:solidFill>
                  <a:schemeClr val="tx1"/>
                </a:solidFill>
                <a:latin typeface="Calibri Light" panose="020F0302020204030204" pitchFamily="34" charset="0"/>
                <a:ea typeface="+mn-ea"/>
                <a:cs typeface="+mn-cs"/>
              </a:defRPr>
            </a:lvl4pPr>
            <a:lvl5pPr marL="1828754" indent="0" algn="l" defTabSz="914377" rtl="0" eaLnBrk="1" latinLnBrk="0" hangingPunct="1">
              <a:lnSpc>
                <a:spcPct val="90000"/>
              </a:lnSpc>
              <a:spcBef>
                <a:spcPts val="500"/>
              </a:spcBef>
              <a:buFont typeface="Arial" panose="020B0604020202020204" pitchFamily="34" charset="0"/>
              <a:buNone/>
              <a:defRPr sz="1000" kern="1200" baseline="0">
                <a:solidFill>
                  <a:schemeClr val="tx1"/>
                </a:solidFill>
                <a:latin typeface="Calibri Light" panose="020F0302020204030204" pitchFamily="34" charset="0"/>
                <a:ea typeface="+mn-ea"/>
                <a:cs typeface="+mn-cs"/>
              </a:defRPr>
            </a:lvl5pPr>
            <a:lvl6pPr marL="2285943" indent="0" algn="l" defTabSz="914377"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lnSpc>
                <a:spcPct val="100000"/>
              </a:lnSpc>
            </a:pPr>
            <a:r>
              <a:rPr lang="sv-SE" sz="4000" b="0" smtClean="0"/>
              <a:t>STEG</a:t>
            </a:r>
            <a:r>
              <a:rPr lang="sv-SE" sz="5400" smtClean="0"/>
              <a:t> </a:t>
            </a:r>
            <a:endParaRPr lang="sv-SE" sz="5400" dirty="0" smtClean="0"/>
          </a:p>
        </p:txBody>
      </p:sp>
      <p:sp>
        <p:nvSpPr>
          <p:cNvPr id="19" name="textruta 18"/>
          <p:cNvSpPr txBox="1"/>
          <p:nvPr/>
        </p:nvSpPr>
        <p:spPr>
          <a:xfrm>
            <a:off x="9067422" y="2226196"/>
            <a:ext cx="2112474" cy="966895"/>
          </a:xfrm>
          <a:prstGeom prst="rect">
            <a:avLst/>
          </a:prstGeom>
          <a:noFill/>
        </p:spPr>
        <p:txBody>
          <a:bodyPr wrap="square" tIns="0" rtlCol="0">
            <a:noAutofit/>
          </a:bodyPr>
          <a:lstStyle/>
          <a:p>
            <a:pPr algn="ctr"/>
            <a:r>
              <a:rPr lang="sv-SE" sz="6600" b="1" dirty="0" smtClean="0"/>
              <a:t>3</a:t>
            </a:r>
            <a:endParaRPr lang="sv-SE" sz="6600" b="1" dirty="0"/>
          </a:p>
          <a:p>
            <a:endParaRPr lang="sv-SE" dirty="0"/>
          </a:p>
        </p:txBody>
      </p:sp>
    </p:spTree>
    <p:extLst>
      <p:ext uri="{BB962C8B-B14F-4D97-AF65-F5344CB8AC3E}">
        <p14:creationId xmlns:p14="http://schemas.microsoft.com/office/powerpoint/2010/main" val="10665200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a:t>Projektet genomförs i tre steg</a:t>
            </a:r>
          </a:p>
        </p:txBody>
      </p:sp>
      <p:sp>
        <p:nvSpPr>
          <p:cNvPr id="23" name="Platshållare för innehåll 6"/>
          <p:cNvSpPr txBox="1">
            <a:spLocks/>
          </p:cNvSpPr>
          <p:nvPr/>
        </p:nvSpPr>
        <p:spPr>
          <a:xfrm>
            <a:off x="6172200" y="1527862"/>
            <a:ext cx="5112000" cy="3744000"/>
          </a:xfrm>
          <a:prstGeom prst="rect">
            <a:avLst/>
          </a:prstGeom>
        </p:spPr>
        <p:txBody>
          <a:bodyPr vert="horz" lIns="0" tIns="0" rIns="0" bIns="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500" kern="1200" baseline="0">
                <a:solidFill>
                  <a:schemeClr val="tx1"/>
                </a:solidFill>
                <a:latin typeface="Calibri Light" panose="020F0302020204030204" pitchFamily="34"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baseline="0">
                <a:solidFill>
                  <a:schemeClr val="tx1"/>
                </a:solidFill>
                <a:latin typeface="Calibri Light" panose="020F0302020204030204" pitchFamily="34"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baseline="0">
                <a:solidFill>
                  <a:schemeClr val="tx1"/>
                </a:solidFill>
                <a:latin typeface="Calibri Light" panose="020F0302020204030204" pitchFamily="34"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Light" panose="020F0302020204030204" pitchFamily="34"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Light" panose="020F030202020403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v-SE" dirty="0" smtClean="0"/>
          </a:p>
        </p:txBody>
      </p:sp>
      <p:pic>
        <p:nvPicPr>
          <p:cNvPr id="7" name="Bildobjekt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6650" y="1498717"/>
            <a:ext cx="2112474" cy="2112474"/>
          </a:xfrm>
          <a:prstGeom prst="rect">
            <a:avLst/>
          </a:prstGeom>
        </p:spPr>
      </p:pic>
      <p:sp>
        <p:nvSpPr>
          <p:cNvPr id="10" name="Platshållare för text 1"/>
          <p:cNvSpPr>
            <a:spLocks noGrp="1"/>
          </p:cNvSpPr>
          <p:nvPr>
            <p:ph type="body" sz="half" idx="10"/>
          </p:nvPr>
        </p:nvSpPr>
        <p:spPr>
          <a:xfrm>
            <a:off x="1093960" y="1672905"/>
            <a:ext cx="1837853" cy="735319"/>
          </a:xfrm>
        </p:spPr>
        <p:txBody>
          <a:bodyPr>
            <a:noAutofit/>
          </a:bodyPr>
          <a:lstStyle/>
          <a:p>
            <a:pPr algn="ctr">
              <a:lnSpc>
                <a:spcPct val="100000"/>
              </a:lnSpc>
            </a:pPr>
            <a:r>
              <a:rPr lang="sv-SE" sz="4000" b="0" dirty="0" smtClean="0"/>
              <a:t>STEG</a:t>
            </a:r>
            <a:r>
              <a:rPr lang="sv-SE" sz="5400" dirty="0" smtClean="0"/>
              <a:t> </a:t>
            </a:r>
          </a:p>
        </p:txBody>
      </p:sp>
      <p:sp>
        <p:nvSpPr>
          <p:cNvPr id="8" name="textruta 7"/>
          <p:cNvSpPr txBox="1"/>
          <p:nvPr/>
        </p:nvSpPr>
        <p:spPr>
          <a:xfrm>
            <a:off x="956650" y="2228186"/>
            <a:ext cx="2112474" cy="966895"/>
          </a:xfrm>
          <a:prstGeom prst="rect">
            <a:avLst/>
          </a:prstGeom>
          <a:noFill/>
        </p:spPr>
        <p:txBody>
          <a:bodyPr wrap="square" tIns="0" rtlCol="0">
            <a:noAutofit/>
          </a:bodyPr>
          <a:lstStyle/>
          <a:p>
            <a:pPr algn="ctr"/>
            <a:r>
              <a:rPr lang="sv-SE" sz="6600" b="1" dirty="0"/>
              <a:t>1</a:t>
            </a:r>
          </a:p>
          <a:p>
            <a:endParaRPr lang="sv-SE" dirty="0"/>
          </a:p>
        </p:txBody>
      </p:sp>
      <p:sp>
        <p:nvSpPr>
          <p:cNvPr id="11" name="textruta 10"/>
          <p:cNvSpPr txBox="1"/>
          <p:nvPr/>
        </p:nvSpPr>
        <p:spPr>
          <a:xfrm>
            <a:off x="865190" y="3968046"/>
            <a:ext cx="3279600" cy="1477328"/>
          </a:xfrm>
          <a:prstGeom prst="rect">
            <a:avLst/>
          </a:prstGeom>
          <a:noFill/>
        </p:spPr>
        <p:txBody>
          <a:bodyPr wrap="square" rtlCol="0">
            <a:spAutoFit/>
          </a:bodyPr>
          <a:lstStyle/>
          <a:p>
            <a:pPr marL="285750" lvl="0" indent="-285750">
              <a:buFont typeface="Arial" panose="020B0604020202020204" pitchFamily="34" charset="0"/>
              <a:buChar char="•"/>
            </a:pPr>
            <a:r>
              <a:rPr lang="sv-SE" dirty="0" smtClean="0"/>
              <a:t>Behovsundersökning</a:t>
            </a:r>
          </a:p>
          <a:p>
            <a:pPr marL="285750" lvl="0" indent="-285750">
              <a:buFont typeface="Arial" panose="020B0604020202020204" pitchFamily="34" charset="0"/>
              <a:buChar char="•"/>
            </a:pPr>
            <a:r>
              <a:rPr lang="sv-SE" dirty="0" smtClean="0"/>
              <a:t>Kartläggning </a:t>
            </a:r>
          </a:p>
          <a:p>
            <a:pPr marL="285750" lvl="0" indent="-285750">
              <a:buFont typeface="Arial" panose="020B0604020202020204" pitchFamily="34" charset="0"/>
              <a:buChar char="•"/>
            </a:pPr>
            <a:r>
              <a:rPr lang="sv-SE" dirty="0" smtClean="0"/>
              <a:t>Dialog med </a:t>
            </a:r>
            <a:r>
              <a:rPr lang="sv-SE" dirty="0" smtClean="0"/>
              <a:t>målgrupperna</a:t>
            </a:r>
          </a:p>
          <a:p>
            <a:pPr marL="285750" lvl="0" indent="-285750">
              <a:buFont typeface="Arial" panose="020B0604020202020204" pitchFamily="34" charset="0"/>
              <a:buChar char="•"/>
            </a:pPr>
            <a:r>
              <a:rPr lang="sv-SE" dirty="0" smtClean="0"/>
              <a:t>Sprida Goda exempel</a:t>
            </a:r>
          </a:p>
          <a:p>
            <a:pPr marL="285750" lvl="0" indent="-285750">
              <a:buFont typeface="Arial" panose="020B0604020202020204" pitchFamily="34" charset="0"/>
              <a:buChar char="•"/>
            </a:pPr>
            <a:r>
              <a:rPr lang="sv-SE" dirty="0" smtClean="0"/>
              <a:t>Ta fram en film</a:t>
            </a:r>
          </a:p>
        </p:txBody>
      </p:sp>
    </p:spTree>
    <p:extLst>
      <p:ext uri="{BB962C8B-B14F-4D97-AF65-F5344CB8AC3E}">
        <p14:creationId xmlns:p14="http://schemas.microsoft.com/office/powerpoint/2010/main" val="38333776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a:t>Projektets genomförande</a:t>
            </a:r>
          </a:p>
        </p:txBody>
      </p:sp>
      <p:sp>
        <p:nvSpPr>
          <p:cNvPr id="23" name="Platshållare för innehåll 6"/>
          <p:cNvSpPr txBox="1">
            <a:spLocks/>
          </p:cNvSpPr>
          <p:nvPr/>
        </p:nvSpPr>
        <p:spPr>
          <a:xfrm>
            <a:off x="6172200" y="1527862"/>
            <a:ext cx="5112000" cy="3744000"/>
          </a:xfrm>
          <a:prstGeom prst="rect">
            <a:avLst/>
          </a:prstGeom>
        </p:spPr>
        <p:txBody>
          <a:bodyPr vert="horz" lIns="0" tIns="0" rIns="0" bIns="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500" kern="1200" baseline="0">
                <a:solidFill>
                  <a:schemeClr val="tx1"/>
                </a:solidFill>
                <a:latin typeface="Calibri Light" panose="020F0302020204030204" pitchFamily="34"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baseline="0">
                <a:solidFill>
                  <a:schemeClr val="tx1"/>
                </a:solidFill>
                <a:latin typeface="Calibri Light" panose="020F0302020204030204" pitchFamily="34"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baseline="0">
                <a:solidFill>
                  <a:schemeClr val="tx1"/>
                </a:solidFill>
                <a:latin typeface="Calibri Light" panose="020F0302020204030204" pitchFamily="34"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Light" panose="020F0302020204030204" pitchFamily="34"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Light" panose="020F030202020403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v-SE" dirty="0" smtClean="0"/>
          </a:p>
        </p:txBody>
      </p:sp>
      <p:pic>
        <p:nvPicPr>
          <p:cNvPr id="7" name="Bildobjekt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6650" y="1498717"/>
            <a:ext cx="2112474" cy="2112474"/>
          </a:xfrm>
          <a:prstGeom prst="rect">
            <a:avLst/>
          </a:prstGeom>
        </p:spPr>
      </p:pic>
      <p:sp>
        <p:nvSpPr>
          <p:cNvPr id="10" name="Platshållare för text 1"/>
          <p:cNvSpPr>
            <a:spLocks noGrp="1"/>
          </p:cNvSpPr>
          <p:nvPr>
            <p:ph type="body" sz="half" idx="10"/>
          </p:nvPr>
        </p:nvSpPr>
        <p:spPr>
          <a:xfrm>
            <a:off x="1093960" y="1672905"/>
            <a:ext cx="1837853" cy="735319"/>
          </a:xfrm>
        </p:spPr>
        <p:txBody>
          <a:bodyPr>
            <a:noAutofit/>
          </a:bodyPr>
          <a:lstStyle/>
          <a:p>
            <a:pPr algn="ctr">
              <a:lnSpc>
                <a:spcPct val="100000"/>
              </a:lnSpc>
            </a:pPr>
            <a:r>
              <a:rPr lang="sv-SE" sz="4000" b="0" dirty="0" smtClean="0"/>
              <a:t>STEG</a:t>
            </a:r>
            <a:r>
              <a:rPr lang="sv-SE" sz="5400" dirty="0" smtClean="0"/>
              <a:t> </a:t>
            </a:r>
          </a:p>
        </p:txBody>
      </p:sp>
      <p:sp>
        <p:nvSpPr>
          <p:cNvPr id="8" name="textruta 7"/>
          <p:cNvSpPr txBox="1"/>
          <p:nvPr/>
        </p:nvSpPr>
        <p:spPr>
          <a:xfrm>
            <a:off x="956650" y="2228186"/>
            <a:ext cx="2112474" cy="966895"/>
          </a:xfrm>
          <a:prstGeom prst="rect">
            <a:avLst/>
          </a:prstGeom>
          <a:noFill/>
        </p:spPr>
        <p:txBody>
          <a:bodyPr wrap="square" tIns="0" rtlCol="0">
            <a:noAutofit/>
          </a:bodyPr>
          <a:lstStyle/>
          <a:p>
            <a:pPr algn="ctr"/>
            <a:r>
              <a:rPr lang="sv-SE" sz="6600" b="1" dirty="0"/>
              <a:t>1</a:t>
            </a:r>
          </a:p>
          <a:p>
            <a:endParaRPr lang="sv-SE" dirty="0"/>
          </a:p>
        </p:txBody>
      </p:sp>
      <p:sp>
        <p:nvSpPr>
          <p:cNvPr id="9" name="Högerpil 8"/>
          <p:cNvSpPr/>
          <p:nvPr/>
        </p:nvSpPr>
        <p:spPr>
          <a:xfrm>
            <a:off x="3581779" y="2408224"/>
            <a:ext cx="819336" cy="615454"/>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 name="Bildobjekt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9200" y="1498717"/>
            <a:ext cx="2112474" cy="2112474"/>
          </a:xfrm>
          <a:prstGeom prst="rect">
            <a:avLst/>
          </a:prstGeom>
        </p:spPr>
      </p:pic>
      <p:sp>
        <p:nvSpPr>
          <p:cNvPr id="14" name="Platshållare för text 1"/>
          <p:cNvSpPr txBox="1">
            <a:spLocks/>
          </p:cNvSpPr>
          <p:nvPr/>
        </p:nvSpPr>
        <p:spPr>
          <a:xfrm>
            <a:off x="5146510" y="1672905"/>
            <a:ext cx="1837853" cy="735319"/>
          </a:xfrm>
          <a:prstGeom prst="rect">
            <a:avLst/>
          </a:prstGeom>
        </p:spPr>
        <p:txBody>
          <a:bodyPr vert="horz" lIns="0" tIns="0" rIns="0" bIns="0" rtlCol="0">
            <a:noAutofit/>
          </a:bodyPr>
          <a:lstStyle>
            <a:lvl1pPr marL="0" indent="0" algn="l" defTabSz="914377" rtl="0" eaLnBrk="1" latinLnBrk="0" hangingPunct="1">
              <a:lnSpc>
                <a:spcPct val="90000"/>
              </a:lnSpc>
              <a:spcBef>
                <a:spcPts val="1000"/>
              </a:spcBef>
              <a:buFont typeface="Arial" panose="020B0604020202020204" pitchFamily="34" charset="0"/>
              <a:buNone/>
              <a:defRPr sz="2400" b="1" kern="1200" baseline="0">
                <a:solidFill>
                  <a:schemeClr val="tx1"/>
                </a:solidFill>
                <a:latin typeface="Calibri" panose="020F0502020204030204" pitchFamily="34" charset="0"/>
                <a:ea typeface="+mn-ea"/>
                <a:cs typeface="+mn-cs"/>
              </a:defRPr>
            </a:lvl1pPr>
            <a:lvl2pPr marL="457189" indent="0" algn="l" defTabSz="914377" rtl="0" eaLnBrk="1" latinLnBrk="0" hangingPunct="1">
              <a:lnSpc>
                <a:spcPct val="90000"/>
              </a:lnSpc>
              <a:spcBef>
                <a:spcPts val="500"/>
              </a:spcBef>
              <a:buFont typeface="Arial" panose="020B0604020202020204" pitchFamily="34" charset="0"/>
              <a:buNone/>
              <a:defRPr sz="1400" kern="1200" baseline="0">
                <a:solidFill>
                  <a:schemeClr val="tx1"/>
                </a:solidFill>
                <a:latin typeface="Calibri Light" panose="020F0302020204030204" pitchFamily="34" charset="0"/>
                <a:ea typeface="+mn-ea"/>
                <a:cs typeface="+mn-cs"/>
              </a:defRPr>
            </a:lvl2pPr>
            <a:lvl3pPr marL="914377" indent="0" algn="l" defTabSz="914377" rtl="0" eaLnBrk="1" latinLnBrk="0" hangingPunct="1">
              <a:lnSpc>
                <a:spcPct val="90000"/>
              </a:lnSpc>
              <a:spcBef>
                <a:spcPts val="500"/>
              </a:spcBef>
              <a:buFont typeface="Arial" panose="020B0604020202020204" pitchFamily="34" charset="0"/>
              <a:buNone/>
              <a:defRPr sz="1200" kern="1200" baseline="0">
                <a:solidFill>
                  <a:schemeClr val="tx1"/>
                </a:solidFill>
                <a:latin typeface="Calibri Light" panose="020F0302020204030204" pitchFamily="34" charset="0"/>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000" kern="1200" baseline="0">
                <a:solidFill>
                  <a:schemeClr val="tx1"/>
                </a:solidFill>
                <a:latin typeface="Calibri Light" panose="020F0302020204030204" pitchFamily="34" charset="0"/>
                <a:ea typeface="+mn-ea"/>
                <a:cs typeface="+mn-cs"/>
              </a:defRPr>
            </a:lvl4pPr>
            <a:lvl5pPr marL="1828754" indent="0" algn="l" defTabSz="914377" rtl="0" eaLnBrk="1" latinLnBrk="0" hangingPunct="1">
              <a:lnSpc>
                <a:spcPct val="90000"/>
              </a:lnSpc>
              <a:spcBef>
                <a:spcPts val="500"/>
              </a:spcBef>
              <a:buFont typeface="Arial" panose="020B0604020202020204" pitchFamily="34" charset="0"/>
              <a:buNone/>
              <a:defRPr sz="1000" kern="1200" baseline="0">
                <a:solidFill>
                  <a:schemeClr val="tx1"/>
                </a:solidFill>
                <a:latin typeface="Calibri Light" panose="020F0302020204030204" pitchFamily="34" charset="0"/>
                <a:ea typeface="+mn-ea"/>
                <a:cs typeface="+mn-cs"/>
              </a:defRPr>
            </a:lvl5pPr>
            <a:lvl6pPr marL="2285943" indent="0" algn="l" defTabSz="914377"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lnSpc>
                <a:spcPct val="100000"/>
              </a:lnSpc>
            </a:pPr>
            <a:r>
              <a:rPr lang="sv-SE" sz="4000" b="0" smtClean="0"/>
              <a:t>STEG</a:t>
            </a:r>
            <a:r>
              <a:rPr lang="sv-SE" sz="5400" smtClean="0"/>
              <a:t> </a:t>
            </a:r>
            <a:endParaRPr lang="sv-SE" sz="5400" dirty="0" smtClean="0"/>
          </a:p>
        </p:txBody>
      </p:sp>
      <p:sp>
        <p:nvSpPr>
          <p:cNvPr id="15" name="textruta 14"/>
          <p:cNvSpPr txBox="1"/>
          <p:nvPr/>
        </p:nvSpPr>
        <p:spPr>
          <a:xfrm>
            <a:off x="5009200" y="2228186"/>
            <a:ext cx="2112474" cy="966895"/>
          </a:xfrm>
          <a:prstGeom prst="rect">
            <a:avLst/>
          </a:prstGeom>
          <a:noFill/>
        </p:spPr>
        <p:txBody>
          <a:bodyPr wrap="square" tIns="0" rtlCol="0">
            <a:noAutofit/>
          </a:bodyPr>
          <a:lstStyle/>
          <a:p>
            <a:pPr algn="ctr"/>
            <a:r>
              <a:rPr lang="sv-SE" sz="6600" b="1" dirty="0" smtClean="0"/>
              <a:t>2</a:t>
            </a:r>
            <a:endParaRPr lang="sv-SE" sz="6600" b="1" dirty="0"/>
          </a:p>
          <a:p>
            <a:endParaRPr lang="sv-SE" dirty="0"/>
          </a:p>
        </p:txBody>
      </p:sp>
      <p:sp>
        <p:nvSpPr>
          <p:cNvPr id="24" name="textruta 23"/>
          <p:cNvSpPr txBox="1"/>
          <p:nvPr/>
        </p:nvSpPr>
        <p:spPr>
          <a:xfrm>
            <a:off x="4401115" y="3895405"/>
            <a:ext cx="3865449" cy="2308324"/>
          </a:xfrm>
          <a:prstGeom prst="rect">
            <a:avLst/>
          </a:prstGeom>
          <a:noFill/>
        </p:spPr>
        <p:txBody>
          <a:bodyPr wrap="square" rtlCol="0">
            <a:spAutoFit/>
          </a:bodyPr>
          <a:lstStyle/>
          <a:p>
            <a:pPr marL="285750" lvl="0" indent="-285750">
              <a:buFont typeface="Arial" panose="020B0604020202020204" pitchFamily="34" charset="0"/>
              <a:buChar char="•"/>
            </a:pPr>
            <a:r>
              <a:rPr lang="sv-SE" dirty="0" smtClean="0"/>
              <a:t>Praktisk test av samverkansmodeller</a:t>
            </a:r>
            <a:endParaRPr lang="sv-SE" dirty="0"/>
          </a:p>
          <a:p>
            <a:pPr marL="285750" lvl="0" indent="-285750">
              <a:buFont typeface="Arial" panose="020B0604020202020204" pitchFamily="34" charset="0"/>
              <a:buChar char="•"/>
            </a:pPr>
            <a:r>
              <a:rPr lang="sv-SE" dirty="0" smtClean="0"/>
              <a:t>Framställning av "</a:t>
            </a:r>
            <a:r>
              <a:rPr lang="sv-SE" dirty="0" smtClean="0"/>
              <a:t>bruksanvisning”</a:t>
            </a:r>
          </a:p>
          <a:p>
            <a:pPr marL="285750" lvl="0" indent="-285750">
              <a:buFont typeface="Arial" panose="020B0604020202020204" pitchFamily="34" charset="0"/>
              <a:buChar char="•"/>
            </a:pPr>
            <a:r>
              <a:rPr lang="sv-SE" dirty="0" smtClean="0"/>
              <a:t>Pilotutbildning</a:t>
            </a:r>
          </a:p>
          <a:p>
            <a:pPr marL="285750" indent="-285750">
              <a:buFont typeface="Arial" panose="020B0604020202020204" pitchFamily="34" charset="0"/>
              <a:buChar char="•"/>
            </a:pPr>
            <a:r>
              <a:rPr lang="sv-SE" dirty="0" smtClean="0"/>
              <a:t>Idrott för alla kommer att testas </a:t>
            </a:r>
            <a:r>
              <a:rPr lang="sv-SE" dirty="0"/>
              <a:t>i </a:t>
            </a:r>
            <a:r>
              <a:rPr lang="sv-SE" dirty="0" smtClean="0"/>
              <a:t>fokuskommunerna</a:t>
            </a:r>
          </a:p>
          <a:p>
            <a:pPr marL="285750" indent="-285750">
              <a:buFont typeface="Arial" panose="020B0604020202020204" pitchFamily="34" charset="0"/>
              <a:buChar char="•"/>
            </a:pPr>
            <a:r>
              <a:rPr lang="sv-SE" dirty="0" smtClean="0"/>
              <a:t>Ta </a:t>
            </a:r>
            <a:r>
              <a:rPr lang="sv-SE" dirty="0"/>
              <a:t>fram en webb-portal</a:t>
            </a:r>
          </a:p>
          <a:p>
            <a:pPr marL="285750" lvl="0" indent="-285750">
              <a:buFont typeface="Arial" panose="020B0604020202020204" pitchFamily="34" charset="0"/>
              <a:buChar char="•"/>
            </a:pPr>
            <a:endParaRPr lang="sv-SE" dirty="0" smtClean="0"/>
          </a:p>
          <a:p>
            <a:pPr marL="285750" lvl="0" indent="-285750">
              <a:buFont typeface="Arial" panose="020B0604020202020204" pitchFamily="34" charset="0"/>
              <a:buChar char="•"/>
            </a:pPr>
            <a:endParaRPr lang="sv-SE" dirty="0"/>
          </a:p>
        </p:txBody>
      </p:sp>
    </p:spTree>
    <p:extLst>
      <p:ext uri="{BB962C8B-B14F-4D97-AF65-F5344CB8AC3E}">
        <p14:creationId xmlns:p14="http://schemas.microsoft.com/office/powerpoint/2010/main" val="3587011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a:t>Projektet genomförs i tre steg</a:t>
            </a:r>
          </a:p>
        </p:txBody>
      </p:sp>
      <p:sp>
        <p:nvSpPr>
          <p:cNvPr id="23" name="Platshållare för innehåll 6"/>
          <p:cNvSpPr txBox="1">
            <a:spLocks/>
          </p:cNvSpPr>
          <p:nvPr/>
        </p:nvSpPr>
        <p:spPr>
          <a:xfrm>
            <a:off x="6172200" y="1527862"/>
            <a:ext cx="5112000" cy="3744000"/>
          </a:xfrm>
          <a:prstGeom prst="rect">
            <a:avLst/>
          </a:prstGeom>
        </p:spPr>
        <p:txBody>
          <a:bodyPr vert="horz" lIns="0" tIns="0" rIns="0" bIns="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500" kern="1200" baseline="0">
                <a:solidFill>
                  <a:schemeClr val="tx1"/>
                </a:solidFill>
                <a:latin typeface="Calibri Light" panose="020F0302020204030204" pitchFamily="34"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baseline="0">
                <a:solidFill>
                  <a:schemeClr val="tx1"/>
                </a:solidFill>
                <a:latin typeface="Calibri Light" panose="020F0302020204030204" pitchFamily="34"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baseline="0">
                <a:solidFill>
                  <a:schemeClr val="tx1"/>
                </a:solidFill>
                <a:latin typeface="Calibri Light" panose="020F0302020204030204" pitchFamily="34"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Light" panose="020F0302020204030204" pitchFamily="34"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Light" panose="020F030202020403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v-SE" dirty="0" smtClean="0"/>
          </a:p>
        </p:txBody>
      </p:sp>
      <p:pic>
        <p:nvPicPr>
          <p:cNvPr id="7" name="Bildobjekt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6650" y="1498717"/>
            <a:ext cx="2112474" cy="2112474"/>
          </a:xfrm>
          <a:prstGeom prst="rect">
            <a:avLst/>
          </a:prstGeom>
        </p:spPr>
      </p:pic>
      <p:sp>
        <p:nvSpPr>
          <p:cNvPr id="10" name="Platshållare för text 1"/>
          <p:cNvSpPr>
            <a:spLocks noGrp="1"/>
          </p:cNvSpPr>
          <p:nvPr>
            <p:ph type="body" sz="half" idx="10"/>
          </p:nvPr>
        </p:nvSpPr>
        <p:spPr>
          <a:xfrm>
            <a:off x="1093960" y="1672905"/>
            <a:ext cx="1837853" cy="735319"/>
          </a:xfrm>
        </p:spPr>
        <p:txBody>
          <a:bodyPr>
            <a:noAutofit/>
          </a:bodyPr>
          <a:lstStyle/>
          <a:p>
            <a:pPr algn="ctr">
              <a:lnSpc>
                <a:spcPct val="100000"/>
              </a:lnSpc>
            </a:pPr>
            <a:r>
              <a:rPr lang="sv-SE" sz="4000" b="0" dirty="0" smtClean="0"/>
              <a:t>STEG</a:t>
            </a:r>
            <a:r>
              <a:rPr lang="sv-SE" sz="5400" dirty="0" smtClean="0"/>
              <a:t> </a:t>
            </a:r>
          </a:p>
        </p:txBody>
      </p:sp>
      <p:sp>
        <p:nvSpPr>
          <p:cNvPr id="8" name="textruta 7"/>
          <p:cNvSpPr txBox="1"/>
          <p:nvPr/>
        </p:nvSpPr>
        <p:spPr>
          <a:xfrm>
            <a:off x="956650" y="2228186"/>
            <a:ext cx="2112474" cy="966895"/>
          </a:xfrm>
          <a:prstGeom prst="rect">
            <a:avLst/>
          </a:prstGeom>
          <a:noFill/>
        </p:spPr>
        <p:txBody>
          <a:bodyPr wrap="square" tIns="0" rtlCol="0">
            <a:noAutofit/>
          </a:bodyPr>
          <a:lstStyle/>
          <a:p>
            <a:pPr algn="ctr"/>
            <a:r>
              <a:rPr lang="sv-SE" sz="6600" b="1" dirty="0"/>
              <a:t>1</a:t>
            </a:r>
          </a:p>
          <a:p>
            <a:endParaRPr lang="sv-SE" dirty="0"/>
          </a:p>
        </p:txBody>
      </p:sp>
      <p:sp>
        <p:nvSpPr>
          <p:cNvPr id="9" name="Högerpil 8"/>
          <p:cNvSpPr/>
          <p:nvPr/>
        </p:nvSpPr>
        <p:spPr>
          <a:xfrm>
            <a:off x="3581779" y="2408224"/>
            <a:ext cx="819336" cy="615454"/>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 name="Bildobjekt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9200" y="1498717"/>
            <a:ext cx="2112474" cy="2112474"/>
          </a:xfrm>
          <a:prstGeom prst="rect">
            <a:avLst/>
          </a:prstGeom>
        </p:spPr>
      </p:pic>
      <p:sp>
        <p:nvSpPr>
          <p:cNvPr id="14" name="Platshållare för text 1"/>
          <p:cNvSpPr txBox="1">
            <a:spLocks/>
          </p:cNvSpPr>
          <p:nvPr/>
        </p:nvSpPr>
        <p:spPr>
          <a:xfrm>
            <a:off x="5146510" y="1672905"/>
            <a:ext cx="1837853" cy="735319"/>
          </a:xfrm>
          <a:prstGeom prst="rect">
            <a:avLst/>
          </a:prstGeom>
        </p:spPr>
        <p:txBody>
          <a:bodyPr vert="horz" lIns="0" tIns="0" rIns="0" bIns="0" rtlCol="0">
            <a:noAutofit/>
          </a:bodyPr>
          <a:lstStyle>
            <a:lvl1pPr marL="0" indent="0" algn="l" defTabSz="914377" rtl="0" eaLnBrk="1" latinLnBrk="0" hangingPunct="1">
              <a:lnSpc>
                <a:spcPct val="90000"/>
              </a:lnSpc>
              <a:spcBef>
                <a:spcPts val="1000"/>
              </a:spcBef>
              <a:buFont typeface="Arial" panose="020B0604020202020204" pitchFamily="34" charset="0"/>
              <a:buNone/>
              <a:defRPr sz="2400" b="1" kern="1200" baseline="0">
                <a:solidFill>
                  <a:schemeClr val="tx1"/>
                </a:solidFill>
                <a:latin typeface="Calibri" panose="020F0502020204030204" pitchFamily="34" charset="0"/>
                <a:ea typeface="+mn-ea"/>
                <a:cs typeface="+mn-cs"/>
              </a:defRPr>
            </a:lvl1pPr>
            <a:lvl2pPr marL="457189" indent="0" algn="l" defTabSz="914377" rtl="0" eaLnBrk="1" latinLnBrk="0" hangingPunct="1">
              <a:lnSpc>
                <a:spcPct val="90000"/>
              </a:lnSpc>
              <a:spcBef>
                <a:spcPts val="500"/>
              </a:spcBef>
              <a:buFont typeface="Arial" panose="020B0604020202020204" pitchFamily="34" charset="0"/>
              <a:buNone/>
              <a:defRPr sz="1400" kern="1200" baseline="0">
                <a:solidFill>
                  <a:schemeClr val="tx1"/>
                </a:solidFill>
                <a:latin typeface="Calibri Light" panose="020F0302020204030204" pitchFamily="34" charset="0"/>
                <a:ea typeface="+mn-ea"/>
                <a:cs typeface="+mn-cs"/>
              </a:defRPr>
            </a:lvl2pPr>
            <a:lvl3pPr marL="914377" indent="0" algn="l" defTabSz="914377" rtl="0" eaLnBrk="1" latinLnBrk="0" hangingPunct="1">
              <a:lnSpc>
                <a:spcPct val="90000"/>
              </a:lnSpc>
              <a:spcBef>
                <a:spcPts val="500"/>
              </a:spcBef>
              <a:buFont typeface="Arial" panose="020B0604020202020204" pitchFamily="34" charset="0"/>
              <a:buNone/>
              <a:defRPr sz="1200" kern="1200" baseline="0">
                <a:solidFill>
                  <a:schemeClr val="tx1"/>
                </a:solidFill>
                <a:latin typeface="Calibri Light" panose="020F0302020204030204" pitchFamily="34" charset="0"/>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000" kern="1200" baseline="0">
                <a:solidFill>
                  <a:schemeClr val="tx1"/>
                </a:solidFill>
                <a:latin typeface="Calibri Light" panose="020F0302020204030204" pitchFamily="34" charset="0"/>
                <a:ea typeface="+mn-ea"/>
                <a:cs typeface="+mn-cs"/>
              </a:defRPr>
            </a:lvl4pPr>
            <a:lvl5pPr marL="1828754" indent="0" algn="l" defTabSz="914377" rtl="0" eaLnBrk="1" latinLnBrk="0" hangingPunct="1">
              <a:lnSpc>
                <a:spcPct val="90000"/>
              </a:lnSpc>
              <a:spcBef>
                <a:spcPts val="500"/>
              </a:spcBef>
              <a:buFont typeface="Arial" panose="020B0604020202020204" pitchFamily="34" charset="0"/>
              <a:buNone/>
              <a:defRPr sz="1000" kern="1200" baseline="0">
                <a:solidFill>
                  <a:schemeClr val="tx1"/>
                </a:solidFill>
                <a:latin typeface="Calibri Light" panose="020F0302020204030204" pitchFamily="34" charset="0"/>
                <a:ea typeface="+mn-ea"/>
                <a:cs typeface="+mn-cs"/>
              </a:defRPr>
            </a:lvl5pPr>
            <a:lvl6pPr marL="2285943" indent="0" algn="l" defTabSz="914377"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lnSpc>
                <a:spcPct val="100000"/>
              </a:lnSpc>
            </a:pPr>
            <a:r>
              <a:rPr lang="sv-SE" sz="4000" b="0" smtClean="0"/>
              <a:t>STEG</a:t>
            </a:r>
            <a:r>
              <a:rPr lang="sv-SE" sz="5400" smtClean="0"/>
              <a:t> </a:t>
            </a:r>
            <a:endParaRPr lang="sv-SE" sz="5400" dirty="0" smtClean="0"/>
          </a:p>
        </p:txBody>
      </p:sp>
      <p:sp>
        <p:nvSpPr>
          <p:cNvPr id="15" name="textruta 14"/>
          <p:cNvSpPr txBox="1"/>
          <p:nvPr/>
        </p:nvSpPr>
        <p:spPr>
          <a:xfrm>
            <a:off x="5009200" y="2228186"/>
            <a:ext cx="2112474" cy="966895"/>
          </a:xfrm>
          <a:prstGeom prst="rect">
            <a:avLst/>
          </a:prstGeom>
          <a:noFill/>
        </p:spPr>
        <p:txBody>
          <a:bodyPr wrap="square" tIns="0" rtlCol="0">
            <a:noAutofit/>
          </a:bodyPr>
          <a:lstStyle/>
          <a:p>
            <a:pPr algn="ctr"/>
            <a:r>
              <a:rPr lang="sv-SE" sz="6600" b="1" dirty="0" smtClean="0"/>
              <a:t>2</a:t>
            </a:r>
            <a:endParaRPr lang="sv-SE" sz="6600" b="1" dirty="0"/>
          </a:p>
          <a:p>
            <a:endParaRPr lang="sv-SE" dirty="0"/>
          </a:p>
        </p:txBody>
      </p:sp>
      <p:sp>
        <p:nvSpPr>
          <p:cNvPr id="16" name="Högerpil 15"/>
          <p:cNvSpPr/>
          <p:nvPr/>
        </p:nvSpPr>
        <p:spPr>
          <a:xfrm>
            <a:off x="7649047" y="2406234"/>
            <a:ext cx="819336" cy="615454"/>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7" name="Bildobjekt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7422" y="1498717"/>
            <a:ext cx="2112474" cy="2112474"/>
          </a:xfrm>
          <a:prstGeom prst="rect">
            <a:avLst/>
          </a:prstGeom>
        </p:spPr>
      </p:pic>
      <p:sp>
        <p:nvSpPr>
          <p:cNvPr id="18" name="Platshållare för text 1"/>
          <p:cNvSpPr txBox="1">
            <a:spLocks/>
          </p:cNvSpPr>
          <p:nvPr/>
        </p:nvSpPr>
        <p:spPr>
          <a:xfrm>
            <a:off x="9204732" y="1670915"/>
            <a:ext cx="1837853" cy="735319"/>
          </a:xfrm>
          <a:prstGeom prst="rect">
            <a:avLst/>
          </a:prstGeom>
        </p:spPr>
        <p:txBody>
          <a:bodyPr vert="horz" lIns="0" tIns="0" rIns="0" bIns="0" rtlCol="0">
            <a:noAutofit/>
          </a:bodyPr>
          <a:lstStyle>
            <a:lvl1pPr marL="0" indent="0" algn="l" defTabSz="914377" rtl="0" eaLnBrk="1" latinLnBrk="0" hangingPunct="1">
              <a:lnSpc>
                <a:spcPct val="90000"/>
              </a:lnSpc>
              <a:spcBef>
                <a:spcPts val="1000"/>
              </a:spcBef>
              <a:buFont typeface="Arial" panose="020B0604020202020204" pitchFamily="34" charset="0"/>
              <a:buNone/>
              <a:defRPr sz="2400" b="1" kern="1200" baseline="0">
                <a:solidFill>
                  <a:schemeClr val="tx1"/>
                </a:solidFill>
                <a:latin typeface="Calibri" panose="020F0502020204030204" pitchFamily="34" charset="0"/>
                <a:ea typeface="+mn-ea"/>
                <a:cs typeface="+mn-cs"/>
              </a:defRPr>
            </a:lvl1pPr>
            <a:lvl2pPr marL="457189" indent="0" algn="l" defTabSz="914377" rtl="0" eaLnBrk="1" latinLnBrk="0" hangingPunct="1">
              <a:lnSpc>
                <a:spcPct val="90000"/>
              </a:lnSpc>
              <a:spcBef>
                <a:spcPts val="500"/>
              </a:spcBef>
              <a:buFont typeface="Arial" panose="020B0604020202020204" pitchFamily="34" charset="0"/>
              <a:buNone/>
              <a:defRPr sz="1400" kern="1200" baseline="0">
                <a:solidFill>
                  <a:schemeClr val="tx1"/>
                </a:solidFill>
                <a:latin typeface="Calibri Light" panose="020F0302020204030204" pitchFamily="34" charset="0"/>
                <a:ea typeface="+mn-ea"/>
                <a:cs typeface="+mn-cs"/>
              </a:defRPr>
            </a:lvl2pPr>
            <a:lvl3pPr marL="914377" indent="0" algn="l" defTabSz="914377" rtl="0" eaLnBrk="1" latinLnBrk="0" hangingPunct="1">
              <a:lnSpc>
                <a:spcPct val="90000"/>
              </a:lnSpc>
              <a:spcBef>
                <a:spcPts val="500"/>
              </a:spcBef>
              <a:buFont typeface="Arial" panose="020B0604020202020204" pitchFamily="34" charset="0"/>
              <a:buNone/>
              <a:defRPr sz="1200" kern="1200" baseline="0">
                <a:solidFill>
                  <a:schemeClr val="tx1"/>
                </a:solidFill>
                <a:latin typeface="Calibri Light" panose="020F0302020204030204" pitchFamily="34" charset="0"/>
                <a:ea typeface="+mn-ea"/>
                <a:cs typeface="+mn-cs"/>
              </a:defRPr>
            </a:lvl3pPr>
            <a:lvl4pPr marL="1371566" indent="0" algn="l" defTabSz="914377" rtl="0" eaLnBrk="1" latinLnBrk="0" hangingPunct="1">
              <a:lnSpc>
                <a:spcPct val="90000"/>
              </a:lnSpc>
              <a:spcBef>
                <a:spcPts val="500"/>
              </a:spcBef>
              <a:buFont typeface="Arial" panose="020B0604020202020204" pitchFamily="34" charset="0"/>
              <a:buNone/>
              <a:defRPr sz="1000" kern="1200" baseline="0">
                <a:solidFill>
                  <a:schemeClr val="tx1"/>
                </a:solidFill>
                <a:latin typeface="Calibri Light" panose="020F0302020204030204" pitchFamily="34" charset="0"/>
                <a:ea typeface="+mn-ea"/>
                <a:cs typeface="+mn-cs"/>
              </a:defRPr>
            </a:lvl4pPr>
            <a:lvl5pPr marL="1828754" indent="0" algn="l" defTabSz="914377" rtl="0" eaLnBrk="1" latinLnBrk="0" hangingPunct="1">
              <a:lnSpc>
                <a:spcPct val="90000"/>
              </a:lnSpc>
              <a:spcBef>
                <a:spcPts val="500"/>
              </a:spcBef>
              <a:buFont typeface="Arial" panose="020B0604020202020204" pitchFamily="34" charset="0"/>
              <a:buNone/>
              <a:defRPr sz="1000" kern="1200" baseline="0">
                <a:solidFill>
                  <a:schemeClr val="tx1"/>
                </a:solidFill>
                <a:latin typeface="Calibri Light" panose="020F0302020204030204" pitchFamily="34" charset="0"/>
                <a:ea typeface="+mn-ea"/>
                <a:cs typeface="+mn-cs"/>
              </a:defRPr>
            </a:lvl5pPr>
            <a:lvl6pPr marL="2285943" indent="0" algn="l" defTabSz="914377"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lnSpc>
                <a:spcPct val="100000"/>
              </a:lnSpc>
            </a:pPr>
            <a:r>
              <a:rPr lang="sv-SE" sz="4000" b="0" smtClean="0"/>
              <a:t>STEG</a:t>
            </a:r>
            <a:r>
              <a:rPr lang="sv-SE" sz="5400" smtClean="0"/>
              <a:t> </a:t>
            </a:r>
            <a:endParaRPr lang="sv-SE" sz="5400" dirty="0" smtClean="0"/>
          </a:p>
        </p:txBody>
      </p:sp>
      <p:sp>
        <p:nvSpPr>
          <p:cNvPr id="19" name="textruta 18"/>
          <p:cNvSpPr txBox="1"/>
          <p:nvPr/>
        </p:nvSpPr>
        <p:spPr>
          <a:xfrm>
            <a:off x="9067422" y="2226196"/>
            <a:ext cx="2112474" cy="966895"/>
          </a:xfrm>
          <a:prstGeom prst="rect">
            <a:avLst/>
          </a:prstGeom>
          <a:noFill/>
        </p:spPr>
        <p:txBody>
          <a:bodyPr wrap="square" tIns="0" rtlCol="0">
            <a:noAutofit/>
          </a:bodyPr>
          <a:lstStyle/>
          <a:p>
            <a:pPr algn="ctr"/>
            <a:r>
              <a:rPr lang="sv-SE" sz="6600" b="1" dirty="0" smtClean="0"/>
              <a:t>3</a:t>
            </a:r>
            <a:endParaRPr lang="sv-SE" sz="6600" b="1" dirty="0"/>
          </a:p>
          <a:p>
            <a:endParaRPr lang="sv-SE" dirty="0"/>
          </a:p>
        </p:txBody>
      </p:sp>
      <p:sp>
        <p:nvSpPr>
          <p:cNvPr id="25" name="textruta 24"/>
          <p:cNvSpPr txBox="1"/>
          <p:nvPr/>
        </p:nvSpPr>
        <p:spPr>
          <a:xfrm>
            <a:off x="7994210" y="3937294"/>
            <a:ext cx="3577074" cy="1754326"/>
          </a:xfrm>
          <a:prstGeom prst="rect">
            <a:avLst/>
          </a:prstGeom>
          <a:noFill/>
        </p:spPr>
        <p:txBody>
          <a:bodyPr wrap="square" rtlCol="0">
            <a:spAutoFit/>
          </a:bodyPr>
          <a:lstStyle/>
          <a:p>
            <a:pPr marL="285750" lvl="0" indent="-285750">
              <a:buFont typeface="Arial" panose="020B0604020202020204" pitchFamily="34" charset="0"/>
              <a:buChar char="•"/>
            </a:pPr>
            <a:r>
              <a:rPr lang="sv-SE" dirty="0" smtClean="0"/>
              <a:t>Skapa förutsättningar för att samverkansprojekten </a:t>
            </a:r>
            <a:r>
              <a:rPr lang="sv-SE" dirty="0"/>
              <a:t>lever vidare </a:t>
            </a:r>
            <a:r>
              <a:rPr lang="sv-SE" dirty="0" smtClean="0"/>
              <a:t>i kommunernas regi</a:t>
            </a:r>
            <a:endParaRPr lang="sv-SE" dirty="0"/>
          </a:p>
          <a:p>
            <a:pPr marL="285750" lvl="0" indent="-285750">
              <a:buFont typeface="Arial" panose="020B0604020202020204" pitchFamily="34" charset="0"/>
              <a:buChar char="•"/>
            </a:pPr>
            <a:r>
              <a:rPr lang="sv-SE" dirty="0" smtClean="0"/>
              <a:t>Nå ut med </a:t>
            </a:r>
            <a:r>
              <a:rPr lang="sv-SE" dirty="0"/>
              <a:t>projektets </a:t>
            </a:r>
            <a:r>
              <a:rPr lang="sv-SE" dirty="0" smtClean="0"/>
              <a:t>kunskap</a:t>
            </a:r>
          </a:p>
          <a:p>
            <a:pPr marL="285750" lvl="0" indent="-285750">
              <a:buFont typeface="Arial" panose="020B0604020202020204" pitchFamily="34" charset="0"/>
              <a:buChar char="•"/>
            </a:pPr>
            <a:r>
              <a:rPr lang="sv-SE" dirty="0" smtClean="0"/>
              <a:t>Engagera nya </a:t>
            </a:r>
            <a:r>
              <a:rPr lang="sv-SE" dirty="0" smtClean="0"/>
              <a:t>fokuskommuner</a:t>
            </a:r>
          </a:p>
          <a:p>
            <a:pPr marL="285750" lvl="0" indent="-285750">
              <a:buFont typeface="Arial" panose="020B0604020202020204" pitchFamily="34" charset="0"/>
              <a:buChar char="•"/>
            </a:pPr>
            <a:r>
              <a:rPr lang="sv-SE" dirty="0" smtClean="0"/>
              <a:t>Sprida projektet </a:t>
            </a:r>
            <a:endParaRPr lang="sv-SE" dirty="0"/>
          </a:p>
        </p:txBody>
      </p:sp>
    </p:spTree>
    <p:extLst>
      <p:ext uri="{BB962C8B-B14F-4D97-AF65-F5344CB8AC3E}">
        <p14:creationId xmlns:p14="http://schemas.microsoft.com/office/powerpoint/2010/main" val="25409740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Platshållare för innehåll 6"/>
          <p:cNvSpPr txBox="1">
            <a:spLocks/>
          </p:cNvSpPr>
          <p:nvPr/>
        </p:nvSpPr>
        <p:spPr>
          <a:xfrm>
            <a:off x="6172200" y="1527862"/>
            <a:ext cx="5112000" cy="3744000"/>
          </a:xfrm>
          <a:prstGeom prst="rect">
            <a:avLst/>
          </a:prstGeom>
        </p:spPr>
        <p:txBody>
          <a:bodyPr vert="horz" lIns="0" tIns="0" rIns="0" bIns="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500" kern="1200" baseline="0">
                <a:solidFill>
                  <a:schemeClr val="tx1"/>
                </a:solidFill>
                <a:latin typeface="Calibri Light" panose="020F0302020204030204" pitchFamily="34"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baseline="0">
                <a:solidFill>
                  <a:schemeClr val="tx1"/>
                </a:solidFill>
                <a:latin typeface="Calibri Light" panose="020F0302020204030204" pitchFamily="34"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baseline="0">
                <a:solidFill>
                  <a:schemeClr val="tx1"/>
                </a:solidFill>
                <a:latin typeface="Calibri Light" panose="020F0302020204030204" pitchFamily="34"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Light" panose="020F0302020204030204" pitchFamily="34"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Light" panose="020F030202020403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v-SE" dirty="0" smtClean="0"/>
          </a:p>
        </p:txBody>
      </p:sp>
      <p:sp>
        <p:nvSpPr>
          <p:cNvPr id="39" name="textruta 38"/>
          <p:cNvSpPr txBox="1"/>
          <p:nvPr/>
        </p:nvSpPr>
        <p:spPr>
          <a:xfrm>
            <a:off x="249540" y="4577499"/>
            <a:ext cx="11286520" cy="2000548"/>
          </a:xfrm>
          <a:prstGeom prst="rect">
            <a:avLst/>
          </a:prstGeom>
          <a:noFill/>
        </p:spPr>
        <p:txBody>
          <a:bodyPr wrap="square" rtlCol="0">
            <a:spAutoFit/>
          </a:bodyPr>
          <a:lstStyle/>
          <a:p>
            <a:pPr algn="ctr"/>
            <a:r>
              <a:rPr lang="sv-SE" sz="2400" dirty="0" smtClean="0">
                <a:latin typeface="Calibri" panose="020F0502020204030204" pitchFamily="34" charset="0"/>
                <a:hlinkClick r:id="rId3"/>
              </a:rPr>
              <a:t>www.attention-riks.se</a:t>
            </a:r>
            <a:endParaRPr lang="sv-SE" sz="2400" dirty="0" smtClean="0">
              <a:latin typeface="Calibri" panose="020F0502020204030204" pitchFamily="34" charset="0"/>
            </a:endParaRPr>
          </a:p>
          <a:p>
            <a:pPr algn="ctr"/>
            <a:endParaRPr lang="sv-SE" sz="10000" dirty="0">
              <a:latin typeface="Calibri" panose="020F0502020204030204" pitchFamily="34" charset="0"/>
            </a:endParaRPr>
          </a:p>
        </p:txBody>
      </p:sp>
      <p:pic>
        <p:nvPicPr>
          <p:cNvPr id="6" name="Bildobjekt 5"/>
          <p:cNvPicPr/>
          <p:nvPr/>
        </p:nvPicPr>
        <p:blipFill>
          <a:blip r:embed="rId4"/>
          <a:stretch>
            <a:fillRect/>
          </a:stretch>
        </p:blipFill>
        <p:spPr>
          <a:xfrm>
            <a:off x="1167674" y="1280160"/>
            <a:ext cx="4725126" cy="2692400"/>
          </a:xfrm>
          <a:prstGeom prst="rect">
            <a:avLst/>
          </a:prstGeom>
        </p:spPr>
      </p:pic>
      <p:pic>
        <p:nvPicPr>
          <p:cNvPr id="7" name="Bildobjekt 6"/>
          <p:cNvPicPr/>
          <p:nvPr/>
        </p:nvPicPr>
        <p:blipFill rotWithShape="1">
          <a:blip r:embed="rId5"/>
          <a:srcRect t="14594" r="12661" b="-10976"/>
          <a:stretch/>
        </p:blipFill>
        <p:spPr bwMode="auto">
          <a:xfrm>
            <a:off x="6533005" y="1470764"/>
            <a:ext cx="4390390" cy="269938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5554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Platshållare för innehåll 6"/>
          <p:cNvSpPr txBox="1">
            <a:spLocks/>
          </p:cNvSpPr>
          <p:nvPr/>
        </p:nvSpPr>
        <p:spPr>
          <a:xfrm>
            <a:off x="6172200" y="1527862"/>
            <a:ext cx="5112000" cy="3744000"/>
          </a:xfrm>
          <a:prstGeom prst="rect">
            <a:avLst/>
          </a:prstGeom>
        </p:spPr>
        <p:txBody>
          <a:bodyPr vert="horz" lIns="0" tIns="0" rIns="0" bIns="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500" kern="1200" baseline="0">
                <a:solidFill>
                  <a:schemeClr val="tx1"/>
                </a:solidFill>
                <a:latin typeface="Calibri Light" panose="020F0302020204030204" pitchFamily="34"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baseline="0">
                <a:solidFill>
                  <a:schemeClr val="tx1"/>
                </a:solidFill>
                <a:latin typeface="Calibri Light" panose="020F0302020204030204" pitchFamily="34"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baseline="0">
                <a:solidFill>
                  <a:schemeClr val="tx1"/>
                </a:solidFill>
                <a:latin typeface="Calibri Light" panose="020F0302020204030204" pitchFamily="34"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Light" panose="020F0302020204030204" pitchFamily="34"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Light" panose="020F030202020403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v-SE" dirty="0" smtClean="0"/>
          </a:p>
        </p:txBody>
      </p:sp>
      <p:sp>
        <p:nvSpPr>
          <p:cNvPr id="39" name="textruta 38"/>
          <p:cNvSpPr txBox="1"/>
          <p:nvPr/>
        </p:nvSpPr>
        <p:spPr>
          <a:xfrm>
            <a:off x="455825" y="1865014"/>
            <a:ext cx="11286520" cy="1631216"/>
          </a:xfrm>
          <a:prstGeom prst="rect">
            <a:avLst/>
          </a:prstGeom>
          <a:noFill/>
        </p:spPr>
        <p:txBody>
          <a:bodyPr wrap="square" rtlCol="0">
            <a:spAutoFit/>
          </a:bodyPr>
          <a:lstStyle/>
          <a:p>
            <a:pPr algn="ctr"/>
            <a:r>
              <a:rPr lang="sv-SE" sz="10000" dirty="0" smtClean="0">
                <a:latin typeface="Calibri" panose="020F0502020204030204" pitchFamily="34" charset="0"/>
              </a:rPr>
              <a:t>Tack för mig!</a:t>
            </a:r>
            <a:endParaRPr lang="sv-SE" sz="10000" dirty="0">
              <a:latin typeface="Calibri" panose="020F0502020204030204" pitchFamily="34" charset="0"/>
            </a:endParaRPr>
          </a:p>
        </p:txBody>
      </p:sp>
    </p:spTree>
    <p:extLst>
      <p:ext uri="{BB962C8B-B14F-4D97-AF65-F5344CB8AC3E}">
        <p14:creationId xmlns:p14="http://schemas.microsoft.com/office/powerpoint/2010/main" val="5207719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latshållare för innehåll 2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47253" y="1527862"/>
            <a:ext cx="5027613" cy="3540572"/>
          </a:xfrm>
        </p:spPr>
      </p:pic>
      <p:sp>
        <p:nvSpPr>
          <p:cNvPr id="22" name="Platshållare för innehåll 21"/>
          <p:cNvSpPr>
            <a:spLocks noGrp="1"/>
          </p:cNvSpPr>
          <p:nvPr>
            <p:ph sz="quarter" idx="4"/>
          </p:nvPr>
        </p:nvSpPr>
        <p:spPr/>
        <p:txBody>
          <a:bodyPr/>
          <a:lstStyle/>
          <a:p>
            <a:r>
              <a:rPr lang="sv-SE" dirty="0"/>
              <a:t>Idrottsrörelsens mål är att vara till för alla, men det fungerar inte i praktiken</a:t>
            </a:r>
          </a:p>
          <a:p>
            <a:r>
              <a:rPr lang="sv-SE" dirty="0" smtClean="0"/>
              <a:t>Det saknas mycket kunskap om NPF inom idrotten</a:t>
            </a:r>
            <a:endParaRPr lang="sv-SE" dirty="0"/>
          </a:p>
          <a:p>
            <a:r>
              <a:rPr lang="sv-SE" dirty="0" smtClean="0"/>
              <a:t>Unga med NPF har rätt till att få ta del av de positiva effekter som idrott och föreningsaktiviteter innebär</a:t>
            </a:r>
            <a:endParaRPr lang="sv-SE" dirty="0"/>
          </a:p>
          <a:p>
            <a:pPr marL="0" indent="0">
              <a:buNone/>
            </a:pPr>
            <a:endParaRPr lang="sv-SE" dirty="0"/>
          </a:p>
        </p:txBody>
      </p:sp>
      <p:sp>
        <p:nvSpPr>
          <p:cNvPr id="4" name="Rubrik 3"/>
          <p:cNvSpPr>
            <a:spLocks noGrp="1"/>
          </p:cNvSpPr>
          <p:nvPr>
            <p:ph type="title"/>
          </p:nvPr>
        </p:nvSpPr>
        <p:spPr/>
        <p:txBody>
          <a:bodyPr/>
          <a:lstStyle/>
          <a:p>
            <a:r>
              <a:rPr lang="sv-SE" dirty="0" smtClean="0"/>
              <a:t>Varför behövs ett idrottsprojekt?</a:t>
            </a:r>
            <a:endParaRPr lang="sv-SE" dirty="0"/>
          </a:p>
        </p:txBody>
      </p:sp>
      <p:sp>
        <p:nvSpPr>
          <p:cNvPr id="23" name="Platshållare för innehåll 6"/>
          <p:cNvSpPr txBox="1">
            <a:spLocks/>
          </p:cNvSpPr>
          <p:nvPr/>
        </p:nvSpPr>
        <p:spPr>
          <a:xfrm>
            <a:off x="6172200" y="1527862"/>
            <a:ext cx="5112000" cy="3744000"/>
          </a:xfrm>
          <a:prstGeom prst="rect">
            <a:avLst/>
          </a:prstGeom>
        </p:spPr>
        <p:txBody>
          <a:bodyPr vert="horz" lIns="0" tIns="0" rIns="0" bIns="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500" kern="1200" baseline="0">
                <a:solidFill>
                  <a:schemeClr val="tx1"/>
                </a:solidFill>
                <a:latin typeface="Calibri Light" panose="020F0302020204030204" pitchFamily="34"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baseline="0">
                <a:solidFill>
                  <a:schemeClr val="tx1"/>
                </a:solidFill>
                <a:latin typeface="Calibri Light" panose="020F0302020204030204" pitchFamily="34"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baseline="0">
                <a:solidFill>
                  <a:schemeClr val="tx1"/>
                </a:solidFill>
                <a:latin typeface="Calibri Light" panose="020F0302020204030204" pitchFamily="34"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Light" panose="020F0302020204030204" pitchFamily="34"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Light" panose="020F030202020403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v-SE" dirty="0" smtClean="0"/>
          </a:p>
        </p:txBody>
      </p:sp>
    </p:spTree>
    <p:extLst>
      <p:ext uri="{BB962C8B-B14F-4D97-AF65-F5344CB8AC3E}">
        <p14:creationId xmlns:p14="http://schemas.microsoft.com/office/powerpoint/2010/main" val="36093680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latshållare för innehåll 7"/>
          <p:cNvPicPr>
            <a:picLocks noChangeAspect="1"/>
          </p:cNvPicPr>
          <p:nvPr/>
        </p:nvPicPr>
        <p:blipFill rotWithShape="1">
          <a:blip r:embed="rId3">
            <a:extLst>
              <a:ext uri="{28A0092B-C50C-407E-A947-70E740481C1C}">
                <a14:useLocalDpi xmlns:a14="http://schemas.microsoft.com/office/drawing/2010/main" val="0"/>
              </a:ext>
            </a:extLst>
          </a:blip>
          <a:srcRect l="-72" t="-35" r="2548" b="-544"/>
          <a:stretch/>
        </p:blipFill>
        <p:spPr>
          <a:xfrm>
            <a:off x="0" y="-27796"/>
            <a:ext cx="12204000" cy="6336000"/>
          </a:xfrm>
          <a:prstGeom prst="rect">
            <a:avLst/>
          </a:prstGeom>
        </p:spPr>
      </p:pic>
      <p:sp>
        <p:nvSpPr>
          <p:cNvPr id="16" name="textruta 15"/>
          <p:cNvSpPr txBox="1"/>
          <p:nvPr/>
        </p:nvSpPr>
        <p:spPr>
          <a:xfrm>
            <a:off x="1215851" y="1295510"/>
            <a:ext cx="3097871" cy="2677656"/>
          </a:xfrm>
          <a:prstGeom prst="rect">
            <a:avLst/>
          </a:prstGeom>
          <a:noFill/>
        </p:spPr>
        <p:txBody>
          <a:bodyPr wrap="square" rtlCol="0">
            <a:spAutoFit/>
          </a:bodyPr>
          <a:lstStyle/>
          <a:p>
            <a:r>
              <a:rPr lang="sv-SE" sz="2400" i="1" dirty="0" smtClean="0"/>
              <a:t>”Jag har spelat fotboll och då måste man vara i lag, passa och anpassa sig till de andra. Det passar inte mig. Jag gillar mer att träna själv.”</a:t>
            </a:r>
            <a:endParaRPr lang="sv-SE" sz="2400" i="1" dirty="0"/>
          </a:p>
        </p:txBody>
      </p:sp>
      <p:sp>
        <p:nvSpPr>
          <p:cNvPr id="17" name="textruta 16"/>
          <p:cNvSpPr txBox="1"/>
          <p:nvPr/>
        </p:nvSpPr>
        <p:spPr>
          <a:xfrm>
            <a:off x="5056779" y="1088180"/>
            <a:ext cx="3202082" cy="1938992"/>
          </a:xfrm>
          <a:prstGeom prst="rect">
            <a:avLst/>
          </a:prstGeom>
          <a:noFill/>
        </p:spPr>
        <p:txBody>
          <a:bodyPr wrap="square" rtlCol="0">
            <a:spAutoFit/>
          </a:bodyPr>
          <a:lstStyle/>
          <a:p>
            <a:r>
              <a:rPr lang="sv-SE" sz="2400" i="1" dirty="0" smtClean="0"/>
              <a:t>”När jag dansar glömmer jag allt annat i hela världen. Då är jag bara jag. Det är så skönt.”</a:t>
            </a:r>
            <a:endParaRPr lang="sv-SE" sz="2400" i="1" dirty="0"/>
          </a:p>
        </p:txBody>
      </p:sp>
      <p:sp>
        <p:nvSpPr>
          <p:cNvPr id="18" name="textruta 17"/>
          <p:cNvSpPr txBox="1"/>
          <p:nvPr/>
        </p:nvSpPr>
        <p:spPr>
          <a:xfrm>
            <a:off x="9001918" y="1378727"/>
            <a:ext cx="2646784" cy="1569660"/>
          </a:xfrm>
          <a:prstGeom prst="rect">
            <a:avLst/>
          </a:prstGeom>
          <a:noFill/>
        </p:spPr>
        <p:txBody>
          <a:bodyPr wrap="square" rtlCol="0">
            <a:spAutoFit/>
          </a:bodyPr>
          <a:lstStyle/>
          <a:p>
            <a:r>
              <a:rPr lang="sv-SE" sz="2400" i="1" dirty="0" smtClean="0"/>
              <a:t>”Att bara få höra nej, nej, nej, fel, fel från alla håll sätter sig på självkänslan</a:t>
            </a:r>
            <a:endParaRPr lang="sv-SE" sz="2400" i="1" dirty="0"/>
          </a:p>
        </p:txBody>
      </p:sp>
      <p:sp>
        <p:nvSpPr>
          <p:cNvPr id="19" name="textruta 18"/>
          <p:cNvSpPr txBox="1"/>
          <p:nvPr/>
        </p:nvSpPr>
        <p:spPr>
          <a:xfrm>
            <a:off x="103222" y="6256665"/>
            <a:ext cx="3013788" cy="307777"/>
          </a:xfrm>
          <a:prstGeom prst="rect">
            <a:avLst/>
          </a:prstGeom>
          <a:noFill/>
        </p:spPr>
        <p:txBody>
          <a:bodyPr wrap="square" rtlCol="0">
            <a:spAutoFit/>
          </a:bodyPr>
          <a:lstStyle/>
          <a:p>
            <a:r>
              <a:rPr lang="sv-SE" sz="1400" dirty="0" smtClean="0"/>
              <a:t>Citat från boken Dolda utmaningar</a:t>
            </a:r>
            <a:endParaRPr lang="sv-SE" sz="1400" dirty="0"/>
          </a:p>
        </p:txBody>
      </p:sp>
      <p:sp>
        <p:nvSpPr>
          <p:cNvPr id="20" name="textruta 19"/>
          <p:cNvSpPr txBox="1"/>
          <p:nvPr/>
        </p:nvSpPr>
        <p:spPr>
          <a:xfrm>
            <a:off x="6102000" y="3448344"/>
            <a:ext cx="2646784" cy="2677656"/>
          </a:xfrm>
          <a:prstGeom prst="rect">
            <a:avLst/>
          </a:prstGeom>
          <a:noFill/>
        </p:spPr>
        <p:txBody>
          <a:bodyPr wrap="square" rtlCol="0">
            <a:spAutoFit/>
          </a:bodyPr>
          <a:lstStyle/>
          <a:p>
            <a:r>
              <a:rPr lang="sv-SE" sz="2400" i="1" dirty="0" smtClean="0"/>
              <a:t>”Utifrån min kliniska erfarenhet som psykolog skulle jag säga att personer med </a:t>
            </a:r>
            <a:r>
              <a:rPr lang="sv-SE" sz="2400" i="1" dirty="0" err="1" smtClean="0"/>
              <a:t>adhd</a:t>
            </a:r>
            <a:r>
              <a:rPr lang="sv-SE" sz="2400" i="1" dirty="0" smtClean="0"/>
              <a:t> mår extra bra av träning</a:t>
            </a:r>
            <a:endParaRPr lang="sv-SE" sz="2400" i="1" dirty="0"/>
          </a:p>
        </p:txBody>
      </p:sp>
    </p:spTree>
    <p:extLst>
      <p:ext uri="{BB962C8B-B14F-4D97-AF65-F5344CB8AC3E}">
        <p14:creationId xmlns:p14="http://schemas.microsoft.com/office/powerpoint/2010/main" val="40333487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smtClean="0"/>
              <a:t>Om projektet</a:t>
            </a:r>
            <a:endParaRPr lang="sv-SE" dirty="0"/>
          </a:p>
        </p:txBody>
      </p:sp>
      <p:sp>
        <p:nvSpPr>
          <p:cNvPr id="23" name="Platshållare för innehåll 6"/>
          <p:cNvSpPr txBox="1">
            <a:spLocks/>
          </p:cNvSpPr>
          <p:nvPr/>
        </p:nvSpPr>
        <p:spPr>
          <a:xfrm>
            <a:off x="6172200" y="1527862"/>
            <a:ext cx="5112000" cy="3744000"/>
          </a:xfrm>
          <a:prstGeom prst="rect">
            <a:avLst/>
          </a:prstGeom>
        </p:spPr>
        <p:txBody>
          <a:bodyPr vert="horz" lIns="0" tIns="0" rIns="0" bIns="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500" kern="1200" baseline="0">
                <a:solidFill>
                  <a:schemeClr val="tx1"/>
                </a:solidFill>
                <a:latin typeface="Calibri Light" panose="020F0302020204030204" pitchFamily="34"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baseline="0">
                <a:solidFill>
                  <a:schemeClr val="tx1"/>
                </a:solidFill>
                <a:latin typeface="Calibri Light" panose="020F0302020204030204" pitchFamily="34"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baseline="0">
                <a:solidFill>
                  <a:schemeClr val="tx1"/>
                </a:solidFill>
                <a:latin typeface="Calibri Light" panose="020F0302020204030204" pitchFamily="34"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Light" panose="020F0302020204030204" pitchFamily="34"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Light" panose="020F030202020403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v-SE" dirty="0" smtClean="0"/>
          </a:p>
        </p:txBody>
      </p:sp>
      <p:pic>
        <p:nvPicPr>
          <p:cNvPr id="6" name="Platshållare för innehåll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261956" y="2427733"/>
            <a:ext cx="3585814" cy="1754432"/>
          </a:xfrm>
        </p:spPr>
      </p:pic>
    </p:spTree>
    <p:extLst>
      <p:ext uri="{BB962C8B-B14F-4D97-AF65-F5344CB8AC3E}">
        <p14:creationId xmlns:p14="http://schemas.microsoft.com/office/powerpoint/2010/main" val="37158430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smtClean="0"/>
              <a:t>Om projektet</a:t>
            </a:r>
            <a:endParaRPr lang="sv-SE" dirty="0"/>
          </a:p>
        </p:txBody>
      </p:sp>
      <p:sp>
        <p:nvSpPr>
          <p:cNvPr id="23" name="Platshållare för innehåll 6"/>
          <p:cNvSpPr txBox="1">
            <a:spLocks/>
          </p:cNvSpPr>
          <p:nvPr/>
        </p:nvSpPr>
        <p:spPr>
          <a:xfrm>
            <a:off x="6172200" y="1527862"/>
            <a:ext cx="5112000" cy="3744000"/>
          </a:xfrm>
          <a:prstGeom prst="rect">
            <a:avLst/>
          </a:prstGeom>
        </p:spPr>
        <p:txBody>
          <a:bodyPr vert="horz" lIns="0" tIns="0" rIns="0" bIns="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500" kern="1200" baseline="0">
                <a:solidFill>
                  <a:schemeClr val="tx1"/>
                </a:solidFill>
                <a:latin typeface="Calibri Light" panose="020F0302020204030204" pitchFamily="34"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baseline="0">
                <a:solidFill>
                  <a:schemeClr val="tx1"/>
                </a:solidFill>
                <a:latin typeface="Calibri Light" panose="020F0302020204030204" pitchFamily="34"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baseline="0">
                <a:solidFill>
                  <a:schemeClr val="tx1"/>
                </a:solidFill>
                <a:latin typeface="Calibri Light" panose="020F0302020204030204" pitchFamily="34"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Light" panose="020F0302020204030204" pitchFamily="34"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Light" panose="020F030202020403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v-SE" dirty="0" smtClean="0"/>
          </a:p>
        </p:txBody>
      </p:sp>
      <p:pic>
        <p:nvPicPr>
          <p:cNvPr id="6" name="Platshållare för innehåll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261956" y="2427733"/>
            <a:ext cx="3585814" cy="1754432"/>
          </a:xfrm>
        </p:spPr>
      </p:pic>
      <p:cxnSp>
        <p:nvCxnSpPr>
          <p:cNvPr id="9" name="Rak koppling 8"/>
          <p:cNvCxnSpPr/>
          <p:nvPr/>
        </p:nvCxnSpPr>
        <p:spPr>
          <a:xfrm>
            <a:off x="2629783" y="2576413"/>
            <a:ext cx="1260856" cy="296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7" name="Bildobjekt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121" y="1456805"/>
            <a:ext cx="1655694" cy="1655694"/>
          </a:xfrm>
          <a:prstGeom prst="rect">
            <a:avLst/>
          </a:prstGeom>
        </p:spPr>
      </p:pic>
    </p:spTree>
    <p:extLst>
      <p:ext uri="{BB962C8B-B14F-4D97-AF65-F5344CB8AC3E}">
        <p14:creationId xmlns:p14="http://schemas.microsoft.com/office/powerpoint/2010/main" val="10249413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smtClean="0"/>
              <a:t>Om projektet</a:t>
            </a:r>
            <a:endParaRPr lang="sv-SE" dirty="0"/>
          </a:p>
        </p:txBody>
      </p:sp>
      <p:sp>
        <p:nvSpPr>
          <p:cNvPr id="23" name="Platshållare för innehåll 6"/>
          <p:cNvSpPr txBox="1">
            <a:spLocks/>
          </p:cNvSpPr>
          <p:nvPr/>
        </p:nvSpPr>
        <p:spPr>
          <a:xfrm>
            <a:off x="6172200" y="1527862"/>
            <a:ext cx="5112000" cy="3744000"/>
          </a:xfrm>
          <a:prstGeom prst="rect">
            <a:avLst/>
          </a:prstGeom>
        </p:spPr>
        <p:txBody>
          <a:bodyPr vert="horz" lIns="0" tIns="0" rIns="0" bIns="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500" kern="1200" baseline="0">
                <a:solidFill>
                  <a:schemeClr val="tx1"/>
                </a:solidFill>
                <a:latin typeface="Calibri Light" panose="020F0302020204030204" pitchFamily="34"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baseline="0">
                <a:solidFill>
                  <a:schemeClr val="tx1"/>
                </a:solidFill>
                <a:latin typeface="Calibri Light" panose="020F0302020204030204" pitchFamily="34"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baseline="0">
                <a:solidFill>
                  <a:schemeClr val="tx1"/>
                </a:solidFill>
                <a:latin typeface="Calibri Light" panose="020F0302020204030204" pitchFamily="34"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Light" panose="020F0302020204030204" pitchFamily="34"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Light" panose="020F030202020403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v-SE" dirty="0" smtClean="0"/>
          </a:p>
        </p:txBody>
      </p:sp>
      <p:pic>
        <p:nvPicPr>
          <p:cNvPr id="6" name="Platshållare för innehåll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261956" y="2427733"/>
            <a:ext cx="3585814" cy="1754432"/>
          </a:xfrm>
        </p:spPr>
      </p:pic>
      <p:pic>
        <p:nvPicPr>
          <p:cNvPr id="7" name="Bildobjekt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3584" y="3842737"/>
            <a:ext cx="1323410" cy="1320296"/>
          </a:xfrm>
          <a:prstGeom prst="rect">
            <a:avLst/>
          </a:prstGeom>
        </p:spPr>
      </p:pic>
      <p:cxnSp>
        <p:nvCxnSpPr>
          <p:cNvPr id="9" name="Rak koppling 8"/>
          <p:cNvCxnSpPr/>
          <p:nvPr/>
        </p:nvCxnSpPr>
        <p:spPr>
          <a:xfrm>
            <a:off x="2629783" y="2576413"/>
            <a:ext cx="1260856" cy="296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Rak koppling 13"/>
          <p:cNvCxnSpPr/>
          <p:nvPr/>
        </p:nvCxnSpPr>
        <p:spPr>
          <a:xfrm flipV="1">
            <a:off x="2806113" y="3908298"/>
            <a:ext cx="1020395" cy="2901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7" name="Bildobjekt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121" y="1456805"/>
            <a:ext cx="1655694" cy="1655694"/>
          </a:xfrm>
          <a:prstGeom prst="rect">
            <a:avLst/>
          </a:prstGeom>
        </p:spPr>
      </p:pic>
    </p:spTree>
    <p:extLst>
      <p:ext uri="{BB962C8B-B14F-4D97-AF65-F5344CB8AC3E}">
        <p14:creationId xmlns:p14="http://schemas.microsoft.com/office/powerpoint/2010/main" val="6467744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smtClean="0"/>
              <a:t>Om projektet</a:t>
            </a:r>
            <a:endParaRPr lang="sv-SE" dirty="0"/>
          </a:p>
        </p:txBody>
      </p:sp>
      <p:sp>
        <p:nvSpPr>
          <p:cNvPr id="23" name="Platshållare för innehåll 6"/>
          <p:cNvSpPr txBox="1">
            <a:spLocks/>
          </p:cNvSpPr>
          <p:nvPr/>
        </p:nvSpPr>
        <p:spPr>
          <a:xfrm>
            <a:off x="6172200" y="1527862"/>
            <a:ext cx="5112000" cy="3744000"/>
          </a:xfrm>
          <a:prstGeom prst="rect">
            <a:avLst/>
          </a:prstGeom>
        </p:spPr>
        <p:txBody>
          <a:bodyPr vert="horz" lIns="0" tIns="0" rIns="0" bIns="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500" kern="1200" baseline="0">
                <a:solidFill>
                  <a:schemeClr val="tx1"/>
                </a:solidFill>
                <a:latin typeface="Calibri Light" panose="020F0302020204030204" pitchFamily="34"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baseline="0">
                <a:solidFill>
                  <a:schemeClr val="tx1"/>
                </a:solidFill>
                <a:latin typeface="Calibri Light" panose="020F0302020204030204" pitchFamily="34"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baseline="0">
                <a:solidFill>
                  <a:schemeClr val="tx1"/>
                </a:solidFill>
                <a:latin typeface="Calibri Light" panose="020F0302020204030204" pitchFamily="34"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Light" panose="020F0302020204030204" pitchFamily="34"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Light" panose="020F030202020403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v-SE" dirty="0" smtClean="0"/>
          </a:p>
        </p:txBody>
      </p:sp>
      <p:pic>
        <p:nvPicPr>
          <p:cNvPr id="6" name="Platshållare för innehåll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261956" y="2427733"/>
            <a:ext cx="3585814" cy="1754432"/>
          </a:xfrm>
        </p:spPr>
      </p:pic>
      <p:pic>
        <p:nvPicPr>
          <p:cNvPr id="7" name="Bildobjekt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3584" y="3842737"/>
            <a:ext cx="1323410" cy="1320296"/>
          </a:xfrm>
          <a:prstGeom prst="rect">
            <a:avLst/>
          </a:prstGeom>
        </p:spPr>
      </p:pic>
      <p:cxnSp>
        <p:nvCxnSpPr>
          <p:cNvPr id="9" name="Rak koppling 8"/>
          <p:cNvCxnSpPr/>
          <p:nvPr/>
        </p:nvCxnSpPr>
        <p:spPr>
          <a:xfrm>
            <a:off x="2629783" y="2576413"/>
            <a:ext cx="1260856" cy="296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Rak koppling 13"/>
          <p:cNvCxnSpPr/>
          <p:nvPr/>
        </p:nvCxnSpPr>
        <p:spPr>
          <a:xfrm flipV="1">
            <a:off x="2806113" y="3908298"/>
            <a:ext cx="1020395" cy="2901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Bildobjekt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42130" y="832945"/>
            <a:ext cx="1937370" cy="2903414"/>
          </a:xfrm>
          <a:prstGeom prst="rect">
            <a:avLst/>
          </a:prstGeom>
        </p:spPr>
      </p:pic>
      <p:cxnSp>
        <p:nvCxnSpPr>
          <p:cNvPr id="19" name="Rak koppling 18"/>
          <p:cNvCxnSpPr/>
          <p:nvPr/>
        </p:nvCxnSpPr>
        <p:spPr>
          <a:xfrm flipV="1">
            <a:off x="8454737" y="2427733"/>
            <a:ext cx="970425" cy="2973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7" name="Bildobjekt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121" y="1456805"/>
            <a:ext cx="1655694" cy="1655694"/>
          </a:xfrm>
          <a:prstGeom prst="rect">
            <a:avLst/>
          </a:prstGeom>
        </p:spPr>
      </p:pic>
    </p:spTree>
    <p:extLst>
      <p:ext uri="{BB962C8B-B14F-4D97-AF65-F5344CB8AC3E}">
        <p14:creationId xmlns:p14="http://schemas.microsoft.com/office/powerpoint/2010/main" val="33160139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smtClean="0"/>
              <a:t>Om projektet</a:t>
            </a:r>
            <a:endParaRPr lang="sv-SE" dirty="0"/>
          </a:p>
        </p:txBody>
      </p:sp>
      <p:sp>
        <p:nvSpPr>
          <p:cNvPr id="23" name="Platshållare för innehåll 6"/>
          <p:cNvSpPr txBox="1">
            <a:spLocks/>
          </p:cNvSpPr>
          <p:nvPr/>
        </p:nvSpPr>
        <p:spPr>
          <a:xfrm>
            <a:off x="6172200" y="1527862"/>
            <a:ext cx="5112000" cy="3744000"/>
          </a:xfrm>
          <a:prstGeom prst="rect">
            <a:avLst/>
          </a:prstGeom>
        </p:spPr>
        <p:txBody>
          <a:bodyPr vert="horz" lIns="0" tIns="0" rIns="0" bIns="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500" kern="1200" baseline="0">
                <a:solidFill>
                  <a:schemeClr val="tx1"/>
                </a:solidFill>
                <a:latin typeface="Calibri Light" panose="020F0302020204030204" pitchFamily="34"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baseline="0">
                <a:solidFill>
                  <a:schemeClr val="tx1"/>
                </a:solidFill>
                <a:latin typeface="Calibri Light" panose="020F0302020204030204" pitchFamily="34"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baseline="0">
                <a:solidFill>
                  <a:schemeClr val="tx1"/>
                </a:solidFill>
                <a:latin typeface="Calibri Light" panose="020F0302020204030204" pitchFamily="34"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Light" panose="020F0302020204030204" pitchFamily="34"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Light" panose="020F030202020403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v-SE" dirty="0" smtClean="0"/>
          </a:p>
        </p:txBody>
      </p:sp>
      <p:pic>
        <p:nvPicPr>
          <p:cNvPr id="6" name="Platshållare för innehåll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261956" y="2427733"/>
            <a:ext cx="3585814" cy="1754432"/>
          </a:xfrm>
        </p:spPr>
      </p:pic>
      <p:pic>
        <p:nvPicPr>
          <p:cNvPr id="7" name="Bildobjekt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3584" y="3842737"/>
            <a:ext cx="1323410" cy="1320296"/>
          </a:xfrm>
          <a:prstGeom prst="rect">
            <a:avLst/>
          </a:prstGeom>
        </p:spPr>
      </p:pic>
      <p:cxnSp>
        <p:nvCxnSpPr>
          <p:cNvPr id="9" name="Rak koppling 8"/>
          <p:cNvCxnSpPr/>
          <p:nvPr/>
        </p:nvCxnSpPr>
        <p:spPr>
          <a:xfrm>
            <a:off x="2629783" y="2576413"/>
            <a:ext cx="1260856" cy="296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Rak koppling 13"/>
          <p:cNvCxnSpPr/>
          <p:nvPr/>
        </p:nvCxnSpPr>
        <p:spPr>
          <a:xfrm flipV="1">
            <a:off x="2806113" y="3908298"/>
            <a:ext cx="1020395" cy="2901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Bildobjekt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42130" y="832945"/>
            <a:ext cx="1937370" cy="2903414"/>
          </a:xfrm>
          <a:prstGeom prst="rect">
            <a:avLst/>
          </a:prstGeom>
        </p:spPr>
      </p:pic>
      <p:cxnSp>
        <p:nvCxnSpPr>
          <p:cNvPr id="19" name="Rak koppling 18"/>
          <p:cNvCxnSpPr/>
          <p:nvPr/>
        </p:nvCxnSpPr>
        <p:spPr>
          <a:xfrm flipV="1">
            <a:off x="8454737" y="2427733"/>
            <a:ext cx="970425" cy="2973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Bildobjekt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09099" y="4021582"/>
            <a:ext cx="1788442" cy="1655966"/>
          </a:xfrm>
          <a:prstGeom prst="rect">
            <a:avLst/>
          </a:prstGeom>
        </p:spPr>
      </p:pic>
      <p:cxnSp>
        <p:nvCxnSpPr>
          <p:cNvPr id="24" name="Rak koppling 23"/>
          <p:cNvCxnSpPr/>
          <p:nvPr/>
        </p:nvCxnSpPr>
        <p:spPr>
          <a:xfrm>
            <a:off x="8315542" y="4005389"/>
            <a:ext cx="652236" cy="323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7" name="Bildobjekt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7121" y="1456805"/>
            <a:ext cx="1655694" cy="1655694"/>
          </a:xfrm>
          <a:prstGeom prst="rect">
            <a:avLst/>
          </a:prstGeom>
        </p:spPr>
      </p:pic>
      <p:pic>
        <p:nvPicPr>
          <p:cNvPr id="38" name="Bildobjekt 3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41276" y="4232996"/>
            <a:ext cx="1600854" cy="1637414"/>
          </a:xfrm>
          <a:prstGeom prst="rect">
            <a:avLst/>
          </a:prstGeom>
        </p:spPr>
      </p:pic>
      <p:pic>
        <p:nvPicPr>
          <p:cNvPr id="17" name="Bildobjekt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89091" y="3214440"/>
            <a:ext cx="2470004" cy="1646670"/>
          </a:xfrm>
          <a:prstGeom prst="rect">
            <a:avLst/>
          </a:prstGeom>
        </p:spPr>
      </p:pic>
    </p:spTree>
    <p:extLst>
      <p:ext uri="{BB962C8B-B14F-4D97-AF65-F5344CB8AC3E}">
        <p14:creationId xmlns:p14="http://schemas.microsoft.com/office/powerpoint/2010/main" val="36384897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smtClean="0"/>
              <a:t>Om projektet</a:t>
            </a:r>
            <a:endParaRPr lang="sv-SE" dirty="0"/>
          </a:p>
        </p:txBody>
      </p:sp>
      <p:sp>
        <p:nvSpPr>
          <p:cNvPr id="23" name="Platshållare för innehåll 6"/>
          <p:cNvSpPr txBox="1">
            <a:spLocks/>
          </p:cNvSpPr>
          <p:nvPr/>
        </p:nvSpPr>
        <p:spPr>
          <a:xfrm>
            <a:off x="6172200" y="1527862"/>
            <a:ext cx="5112000" cy="3744000"/>
          </a:xfrm>
          <a:prstGeom prst="rect">
            <a:avLst/>
          </a:prstGeom>
        </p:spPr>
        <p:txBody>
          <a:bodyPr vert="horz" lIns="0" tIns="0" rIns="0" bIns="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500" kern="1200" baseline="0">
                <a:solidFill>
                  <a:schemeClr val="tx1"/>
                </a:solidFill>
                <a:latin typeface="Calibri Light" panose="020F0302020204030204" pitchFamily="34"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baseline="0">
                <a:solidFill>
                  <a:schemeClr val="tx1"/>
                </a:solidFill>
                <a:latin typeface="Calibri Light" panose="020F0302020204030204" pitchFamily="34"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baseline="0">
                <a:solidFill>
                  <a:schemeClr val="tx1"/>
                </a:solidFill>
                <a:latin typeface="Calibri Light" panose="020F0302020204030204" pitchFamily="34"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Light" panose="020F0302020204030204" pitchFamily="34"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baseline="0">
                <a:solidFill>
                  <a:schemeClr val="tx1"/>
                </a:solidFill>
                <a:latin typeface="Calibri Light" panose="020F030202020403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v-SE" dirty="0" smtClean="0"/>
          </a:p>
        </p:txBody>
      </p:sp>
      <p:pic>
        <p:nvPicPr>
          <p:cNvPr id="6" name="Platshållare för innehåll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261956" y="2427733"/>
            <a:ext cx="3585814" cy="1754432"/>
          </a:xfrm>
        </p:spPr>
      </p:pic>
      <p:pic>
        <p:nvPicPr>
          <p:cNvPr id="7" name="Bildobjekt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3584" y="3842737"/>
            <a:ext cx="1323410" cy="1320296"/>
          </a:xfrm>
          <a:prstGeom prst="rect">
            <a:avLst/>
          </a:prstGeom>
        </p:spPr>
      </p:pic>
      <p:cxnSp>
        <p:nvCxnSpPr>
          <p:cNvPr id="9" name="Rak koppling 8"/>
          <p:cNvCxnSpPr/>
          <p:nvPr/>
        </p:nvCxnSpPr>
        <p:spPr>
          <a:xfrm>
            <a:off x="2629783" y="2576413"/>
            <a:ext cx="1260856" cy="2962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Rak koppling 13"/>
          <p:cNvCxnSpPr/>
          <p:nvPr/>
        </p:nvCxnSpPr>
        <p:spPr>
          <a:xfrm flipV="1">
            <a:off x="2806113" y="3908298"/>
            <a:ext cx="1020395" cy="2901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Bildobjekt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42130" y="832945"/>
            <a:ext cx="1937370" cy="2903414"/>
          </a:xfrm>
          <a:prstGeom prst="rect">
            <a:avLst/>
          </a:prstGeom>
        </p:spPr>
      </p:pic>
      <p:cxnSp>
        <p:nvCxnSpPr>
          <p:cNvPr id="19" name="Rak koppling 18"/>
          <p:cNvCxnSpPr/>
          <p:nvPr/>
        </p:nvCxnSpPr>
        <p:spPr>
          <a:xfrm flipV="1">
            <a:off x="8454737" y="2427733"/>
            <a:ext cx="970425" cy="2973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Bildobjekt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09099" y="4021582"/>
            <a:ext cx="1788442" cy="1655966"/>
          </a:xfrm>
          <a:prstGeom prst="rect">
            <a:avLst/>
          </a:prstGeom>
        </p:spPr>
      </p:pic>
      <p:cxnSp>
        <p:nvCxnSpPr>
          <p:cNvPr id="24" name="Rak koppling 23"/>
          <p:cNvCxnSpPr/>
          <p:nvPr/>
        </p:nvCxnSpPr>
        <p:spPr>
          <a:xfrm>
            <a:off x="8315542" y="4005389"/>
            <a:ext cx="652236" cy="323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7" name="Bildobjekt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7121" y="1456805"/>
            <a:ext cx="1655694" cy="1655694"/>
          </a:xfrm>
          <a:prstGeom prst="rect">
            <a:avLst/>
          </a:prstGeom>
        </p:spPr>
      </p:pic>
      <p:pic>
        <p:nvPicPr>
          <p:cNvPr id="38" name="Bildobjekt 3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41276" y="4232996"/>
            <a:ext cx="1600854" cy="1637414"/>
          </a:xfrm>
          <a:prstGeom prst="rect">
            <a:avLst/>
          </a:prstGeom>
        </p:spPr>
      </p:pic>
      <p:pic>
        <p:nvPicPr>
          <p:cNvPr id="17" name="Bildobjekt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89091" y="3214440"/>
            <a:ext cx="2470004" cy="1646670"/>
          </a:xfrm>
          <a:prstGeom prst="rect">
            <a:avLst/>
          </a:prstGeom>
        </p:spPr>
      </p:pic>
      <p:cxnSp>
        <p:nvCxnSpPr>
          <p:cNvPr id="16" name="Rak koppling 15"/>
          <p:cNvCxnSpPr/>
          <p:nvPr/>
        </p:nvCxnSpPr>
        <p:spPr>
          <a:xfrm flipV="1">
            <a:off x="5605147" y="4355784"/>
            <a:ext cx="14099" cy="2942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Bildobjekt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86544" y="4610676"/>
            <a:ext cx="762000" cy="954024"/>
          </a:xfrm>
          <a:prstGeom prst="rect">
            <a:avLst/>
          </a:prstGeom>
        </p:spPr>
      </p:pic>
      <p:pic>
        <p:nvPicPr>
          <p:cNvPr id="11" name="Bildobjekt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15513" y="4641579"/>
            <a:ext cx="795938" cy="795938"/>
          </a:xfrm>
          <a:prstGeom prst="rect">
            <a:avLst/>
          </a:prstGeom>
        </p:spPr>
      </p:pic>
      <p:pic>
        <p:nvPicPr>
          <p:cNvPr id="12" name="Bildobjekt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90689" y="4649986"/>
            <a:ext cx="1571348" cy="578596"/>
          </a:xfrm>
          <a:prstGeom prst="rect">
            <a:avLst/>
          </a:prstGeom>
        </p:spPr>
      </p:pic>
    </p:spTree>
    <p:extLst>
      <p:ext uri="{BB962C8B-B14F-4D97-AF65-F5344CB8AC3E}">
        <p14:creationId xmlns:p14="http://schemas.microsoft.com/office/powerpoint/2010/main" val="5653888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929</TotalTime>
  <Words>794</Words>
  <Application>Microsoft Office PowerPoint</Application>
  <PresentationFormat>Bredbild</PresentationFormat>
  <Paragraphs>83</Paragraphs>
  <Slides>18</Slides>
  <Notes>8</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18</vt:i4>
      </vt:variant>
    </vt:vector>
  </HeadingPairs>
  <TitlesOfParts>
    <vt:vector size="22" baseType="lpstr">
      <vt:lpstr>Arial</vt:lpstr>
      <vt:lpstr>Calibri</vt:lpstr>
      <vt:lpstr>Calibri Light</vt:lpstr>
      <vt:lpstr>Office-tema</vt:lpstr>
      <vt:lpstr>PowerPoint-presentation</vt:lpstr>
      <vt:lpstr>Varför behövs ett idrottsprojekt?</vt:lpstr>
      <vt:lpstr>PowerPoint-presentation</vt:lpstr>
      <vt:lpstr>Om projektet</vt:lpstr>
      <vt:lpstr>Om projektet</vt:lpstr>
      <vt:lpstr>Om projektet</vt:lpstr>
      <vt:lpstr>Om projektet</vt:lpstr>
      <vt:lpstr>Om projektet</vt:lpstr>
      <vt:lpstr>Om projektet</vt:lpstr>
      <vt:lpstr>Projektets mål är att…</vt:lpstr>
      <vt:lpstr>Under projektet ska vi…</vt:lpstr>
      <vt:lpstr>Detta gör vi genom att…</vt:lpstr>
      <vt:lpstr>Projektet genomförs i tre steg</vt:lpstr>
      <vt:lpstr>Projektet genomförs i tre steg</vt:lpstr>
      <vt:lpstr>Projektets genomförande</vt:lpstr>
      <vt:lpstr>Projektet genomförs i tre steg</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Lovisa Schiller</dc:creator>
  <cp:lastModifiedBy>Lena Lindahl</cp:lastModifiedBy>
  <cp:revision>76</cp:revision>
  <dcterms:created xsi:type="dcterms:W3CDTF">2015-04-21T07:45:52Z</dcterms:created>
  <dcterms:modified xsi:type="dcterms:W3CDTF">2016-09-26T11:34:13Z</dcterms:modified>
</cp:coreProperties>
</file>